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5" r:id="rId2"/>
  </p:sldMasterIdLst>
  <p:notesMasterIdLst>
    <p:notesMasterId r:id="rId13"/>
  </p:notesMasterIdLst>
  <p:handoutMasterIdLst>
    <p:handoutMasterId r:id="rId14"/>
  </p:handoutMasterIdLst>
  <p:sldIdLst>
    <p:sldId id="260" r:id="rId3"/>
    <p:sldId id="401" r:id="rId4"/>
    <p:sldId id="380" r:id="rId5"/>
    <p:sldId id="381" r:id="rId6"/>
    <p:sldId id="394" r:id="rId7"/>
    <p:sldId id="395" r:id="rId8"/>
    <p:sldId id="396" r:id="rId9"/>
    <p:sldId id="397" r:id="rId10"/>
    <p:sldId id="398" r:id="rId11"/>
    <p:sldId id="400" r:id="rId12"/>
  </p:sldIdLst>
  <p:sldSz cx="13817600" cy="7772400"/>
  <p:notesSz cx="7102475" cy="10234613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DFF"/>
    <a:srgbClr val="142958"/>
    <a:srgbClr val="29BD6C"/>
    <a:srgbClr val="FF0101"/>
    <a:srgbClr val="FFFFFF"/>
    <a:srgbClr val="F16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83076" autoAdjust="0"/>
  </p:normalViewPr>
  <p:slideViewPr>
    <p:cSldViewPr snapToGrid="0" snapToObjects="1">
      <p:cViewPr varScale="1">
        <p:scale>
          <a:sx n="83" d="100"/>
          <a:sy n="83" d="100"/>
        </p:scale>
        <p:origin x="1458" y="96"/>
      </p:cViewPr>
      <p:guideLst>
        <p:guide orient="horz" pos="2448"/>
        <p:guide pos="43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" y="9458655"/>
            <a:ext cx="7102475" cy="790173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731"/>
          </a:xfrm>
          <a:prstGeom prst="rect">
            <a:avLst/>
          </a:prstGeom>
        </p:spPr>
        <p:txBody>
          <a:bodyPr vert="horz" lIns="102221" tIns="51110" rIns="102221" bIns="51110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3" y="1"/>
            <a:ext cx="3077739" cy="511731"/>
          </a:xfrm>
          <a:prstGeom prst="rect">
            <a:avLst/>
          </a:prstGeom>
        </p:spPr>
        <p:txBody>
          <a:bodyPr vert="horz" lIns="102221" tIns="51110" rIns="102221" bIns="51110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3/21/2023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707893" y="9950319"/>
            <a:ext cx="392938" cy="282518"/>
          </a:xfrm>
          <a:prstGeom prst="rect">
            <a:avLst/>
          </a:prstGeom>
        </p:spPr>
        <p:txBody>
          <a:bodyPr vert="horz" lIns="102221" tIns="51110" rIns="102221" bIns="51110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8:30.7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D6BE75-CEE3-42D9-9385-094CC31AE405}" emma:medium="tactile" emma:mode="ink">
          <msink:context xmlns:msink="http://schemas.microsoft.com/ink/2010/main" type="inkDrawing" rotatedBoundingBox="26502,2890 27049,2746 27114,2992 26567,3136" semanticType="callout" shapeName="Other">
            <msink:sourceLink direction="with" ref="{7EAE001B-5E3B-46DA-969D-B9026E6AC54C}"/>
          </msink:context>
        </emma:interpretation>
      </emma:emma>
    </inkml:annotationXML>
    <inkml:trace contextRef="#ctx0" brushRef="#br0">201 11 864 0,'0'0'76'0,"0"0"-60"0,0 0-16 0,0 0 0 0,0-14 144 0,0 14 25 0,0 0 6 0,0 0 1 16,0 0-39-16,0 0-7 0,0 0-2 0,0 0 0 15,-5 5-31-15,-6 4-6 0,-5 1-2 0,5 9 0 16,1 0-54-16,-1 4-11 0,0-4-3 0,-5 5 0 16,0-5-4-16,6 0-1 0,-1 4 0 0,-5-13 0 15,6 9-8-15,-1 0-8 0,0-10 12 0,1 5-12 16,4 0 0-16,1-4 0 0,0-5-12 0,5-5 3 31,0 0-35-31,0 0-6 0,5-10-2 0,0 1 0 0,1-5-36 16,4-5-7-16,1 0-1 0,0-5-1 0,-1 0 57 0,6 5 11 0,5-4 2 0,-5 9 1 15,6-5 26-15,-1 9 0 0,0-9 0 0,1 15 8 16,4-11 46-16,-5 11 10 0,6 4 1 0,-6 0 1 16,6 4 14-16,5 11 2 0,-5-11 1 0,-1 6 0 15,-15-1-32-15,5-4-7 0,5 0 0 0,-5 4-1 16,0 1-29-16,-5-1-6 0,5 1 0 0,0-6-8 16,-6 6-80-1,1-1-24-15,-6 5-4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9:03.6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8855B9-825D-4F90-BBF9-797AE5FD4F57}" emma:medium="tactile" emma:mode="ink">
          <msink:context xmlns:msink="http://schemas.microsoft.com/ink/2010/main" type="writingRegion" rotatedBoundingBox="21349,14737 23433,12146 24163,12733 22079,15324"/>
        </emma:interpretation>
      </emma:emma>
    </inkml:annotationXML>
    <inkml:traceGroup>
      <inkml:annotationXML>
        <emma:emma xmlns:emma="http://www.w3.org/2003/04/emma" version="1.0">
          <emma:interpretation id="{98A8AF1F-C777-486C-8994-69E7CCB9B40F}" emma:medium="tactile" emma:mode="ink">
            <msink:context xmlns:msink="http://schemas.microsoft.com/ink/2010/main" type="paragraph" rotatedBoundingBox="21349,14737 23433,12146 24163,12733 22079,15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FC7793-56EA-4AEB-B658-DBC519919DF2}" emma:medium="tactile" emma:mode="ink">
              <msink:context xmlns:msink="http://schemas.microsoft.com/ink/2010/main" type="line" rotatedBoundingBox="21349,14737 23433,12146 24163,12733 22079,15324"/>
            </emma:interpretation>
          </emma:emma>
        </inkml:annotationXML>
        <inkml:traceGroup>
          <inkml:annotationXML>
            <emma:emma xmlns:emma="http://www.w3.org/2003/04/emma" version="1.0">
              <emma:interpretation id="{1D2F5421-5A32-44A8-A942-6EA903E64EF6}" emma:medium="tactile" emma:mode="ink">
                <msink:context xmlns:msink="http://schemas.microsoft.com/ink/2010/main" type="inkWord" rotatedBoundingBox="21349,14737 23433,12146 24163,12733 22079,15324"/>
              </emma:interpretation>
              <emma:one-of disjunction-type="recognition" id="oneOf0">
                <emma:interpretation id="interp0" emma:lang="" emma:confidence="0">
                  <emma:literal>心</emma:literal>
                </emma:interpretation>
                <emma:interpretation id="interp1" emma:lang="" emma:confidence="0">
                  <emma:literal>～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「</emma:literal>
                </emma:interpretation>
                <emma:interpretation id="interp4" emma:lang="" emma:confidence="0">
                  <emma:literal>m</emma:literal>
                </emma:interpretation>
              </emma:one-of>
            </emma:emma>
          </inkml:annotationXML>
          <inkml:trace contextRef="#ctx0" brushRef="#br0">27 2883 460 0,'0'0'41'0,"0"0"-33"16,0 0-8-16,0 0 0 0,0 0 153 0,0 9 29 15,0-9 6-15,0 10 0 0,0-10-88 0,0 0-17 16,0 0-4-16,0 0-1 0,0 0-6 0,0 0-2 16,0 0 0-16,0 0 0 0,0 0-5 0,0 0-1 15,0 0 0-15,0 0 0 0,0 0-14 0,0 0-3 16,0 19-1-16,0-19 0 0,5-24-14 0,-10 5-2 15,5 19-1-15,-5-9 0 0,5-6-4 0,-6 1-1 16,6-5 0-16,0 0 0 0,-5-9 16 0,5 4 4 16,0 1 0-16,-5-1 0 0,-1-4-44 0,6-1 0 15,0 1-16-15,0-5 5 0,0 4 11 0,0 1 12 16,0 0-2-16,0-1-1 0,0 1-9 0,0-5 0 16,0 0 0-16,6-19 0 0,-6-19 0 0,5 18 0 15,-5 30 0-15,5-1 0 0,1-4 11 0,-1-5-3 0,-5 0-8 16,0-1 12-16,0-3-12 0,5 3 0 0,-5 1 0 0,0 5 0 15,0 0 0-15,0-1 0 0,0 6 8 0,0 4-8 16,0 0 9-16,0 0-1 0,6 0 0 0,-6 5 0 16,5-5 0-16,-5 9-8 0,5-4 12 0,1 0-4 15,-6 4-8-15,5 1 0 0,0-5 0 0,6 0 8 16,-6-1-8-16,1 1 0 0,-1 0 0 0,6 4 0 16,-6-8 0-16,0-1 0 0,1 4 0 0,4 1 0 15,-5 5 0-15,6-1 0 0,0 1 0 0,-1 4 0 16,1 0-24-16,0 1 0 0,5 4 0 0,5-5 0 15,0 0 39-15,-5 5 7 0,0 0 2 0,0-5 0 16,0 5-24-16,5 0 0 0,-5 0 0 0,0-4 0 16,6 4 0-16,-6-5 0 0,5 5 0 0,6-5 0 0,-1 1 0 15,-5 4 0-15,-5-10 0 0,6 10 0 0,-6 0 0 0,5-5 0 16,-5 5 0-16,0 0 0 0,0 0-15 0,0 0-7 16,0 5-2-16,0-5 0 0,0 0 24 0,0 0 0 15,0 0 0-15,0 0 0 0,-6 0 0 0,6 0 0 16,0 0 0-16,6 0 0 0,-7 5 19 0,1-10 8 15,6-19 1-15,-1 10 1 0,-10 24 5 0,10-6 1 16,-5 1 0-16,5 0 0 0,-5-5-48 0,0 0-10 16,0 5-1-16,0-5-1 0,0 4 25 0,0-4 0 15,-5 5 0-15,10-5 0 0,0 5 8 0,1 0-8 16,-6-1 10-16,-6-4-10 0,6 0 0 0,0-4 0 16,-5 4 0-16,5 0 0 0,0-5 9 0,0 0-9 15,0 0 8-15,5 1-8 0,-5-6 15 0,0 5-3 0,0-4 0 16,0 4 0-16,-6-4-4 0,6 4 0 0,-5 0-8 15,0 1 12-15,-6-1-12 0,6 0 9 0,-11 5-9 0,10 0 8 16,1-5-8-16,0 1 8 0,-1 8-8 0,-4-4 8 16,4-4-8-16,-4-1 0 0,4 0 9 0,-4 0-9 15,4-4 0-15,1-5 9 0,-6 4-9 0,6-4 0 16,-6-5 11-16,6 5-11 0,-6 5 10 0,-5-1-10 16,0 1 17-16,5-1-2 0,6 1-1 0,-6-5 0 15,-5-1-14-15,0 6 8 0,6-1-8 0,-1 1 0 16,-5-1 10-16,0-8-10 0,5-6 10 0,1 5-10 15,-6 19 9-15,0-9-9 0,5-6 8 0,-5-4-8 16,0 0 0-16,0 5 0 0,5-5 0 0,1 0 0 0,-1 0 0 16,0 1 8-16,-5-11-8 0,0 10 0 0,6 0 0 0,-6 5 8 15,0 0-8-15,0 0 0 0,0 0 0 0,0-1 0 16,0 1 8-16,5 0-8 0,-5 0 0 0,5-5 10 16,-5 5-10-16,0-10 10 0,-5 5-10 0,10 0 0 15,1-5 0-15,-6 1 0 0,0-1 0 0,-6 1 0 16,12-6 0-16,-6 5 0 0,0 1 0 0,0-1 0 15,0 0 0-15,0 6 0 0,0-6 0 0,0 5 0 16,-6 0 0-16,6 5 0 0,6 4 0 0,-6-4 0 16,-6 0 0-16,1 5 0 0,5-1 0 0,0 1 0 15,0 4 8-15,0-5-8 0,-5 1 0 0,5 9 0 16,0-9 0-16,0-1 8 0,-6-4-8 0,6 4 0 16,-5-4 0-16,5 5 0 0,0-5 0 0,-5 4 0 15,5-4 0-15,0 4 0 0,0 10 0 0,0 0 12 16,0-4-12-16,0-6 12 0,0 1-12 0,0 9-9 15,0 0 9-15,0 0-13 0,0 0 13 0,0 0 15 0,0 0-3 0,0 0-1 16,0 0-11-16,0 0 0 0,0 0 0 0,0 14-11 16,0-14 3-16,0 9 0 0,0 6 0 0,0-6 0 31,0-9-16-31,0 0-2 0,0 0-1 0,0 10 0 16,0-10-20-16,0 9-4 0,0-9-1 0,0 0 0 15,0 0-48-15,0 0-9 0,0 9-3 0,0-9 0 0,0 0 22 0,0 0 4 16,0 0 1-16,0 0 0 0,0 0-23 0,0 0-5 0,0 0-1 15,0 0 0-15,5-9 45 0,0-5 9 0,-5 14 1 0,0-10 1 16,0 1 58-16,0-1 19 0,0 1 0 0,0 9 0 16,0 0 73-16,0-10 14 0,6-4 3 0,-6 5 1 15,0 9 20-15,0 0 4 0,0 0 1 0,0 0 0 0,-11 0-55 16,0 0-10-16,11 0-2 0,-5 5-1 0,-11 4-28 0,5 5-6 16,-5-4-1-16,0 4 0 0,6 0-17 0,-1 0-4 15,-5 0-1-15,-5 1 0 0,5 13-10 0,-5 0 0 16,-1-4 9-16,1 9-9 0,-6-9 0 0,6 4 8 15,5 5-8-15,0-9 0 0,0 4 0 0,6-9 0 16,-1 0 0-16,6-9 0 0,5-10-12 0,0 0-8 16,0 0 0-16,0 0-1 15,10-19-33-15,-4-5-6 0,4 5-2 0,1-4 0 16,5-6-9-16,0 1-1 0,0-10-1 0,0 0 0 16,10-4-1-16,-4 4 0 0,4-5 0 0,1 10 0 15,-1 5 32-15,1-1 6 0,-6 10 2 0,6 0 0 0,0 10 34 0,-1-1 17 16,-4 6-1-16,-7 4-1 0,1 4 97 0,6 1 19 15,-1 5 4-15,-5-6 1 0,-16-4-33 0,16 15-7 0,5 3 0 16,-5 1-1-16,-5 0-19 0,5 5-4 0,5-10-1 0,6 5 0 16,-6 0-39-16,-5 0-8 0,5-14-2 0,-5 9 0 15,6 5-22-15,-1 0 0 0,-10-5 0 0,4-5-858 16,1-4-169-16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03.8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9906 2225 2084 0,'0'0'46'0,"0"0"10"0,0 0 1 0,0 9 1 0,0 1-46 0,0 4-12 0,0 0 0 0,-5 0 0 0,-1 5 14 0,6-4 1 15,-5-1 0-15,5 5 0 0,0 0-7 0,0 0 0 16,0 4-8-16,0 1 12 0,5 4-12 0,1-4 0 0,-1 4 0 15,0 5 0-15,1 1 0 0,4-1 0 0,-4 5 0 0,4-1 0 16,1 6 0-16,-6 0 0 0,6 4 0 0,-11 0 0 16,10 1 0-16,-4 4 8 0,-1-5-8 0,0 5 12 15,1 0-12-15,-6-5 11 0,5 5-11 0,-5-4 10 16,0-1-10-16,0-4 0 0,0 4 0 0,-5-9 0 16,5 0 15-16,0-1 1 0,-6-3 0 0,1 3 0 15,0-4-16-15,-1 1 0 0,-4-1 0 0,-1 5 0 16,1-10 12-16,4 0-1 0,-10-4 0 0,6 0 0 15,-1-1-11-15,-5 1 10 0,5-5-10 0,1-5 10 16,-1 0-10-16,0 0 0 0,1-4 0 0,-6-1 0 16,5 1 0-16,-5-5 0 0,6-1-9 0,-1 1 9 15,-5 0 0-15,0 0 0 0,0-1 0 0,0 1 0 16,0-5 0-16,-5 5 0 0,-1-1 0 0,1 1 0 16,0 5 0-16,0-6 0 0,-11 6 0 0,5-5 0 15,0 4 0-15,-4 0 0 0,-7-4 0 0,6 0 0 0,0 0 0 0,6 4 8 16,-6-4-8-16,0 0 0 0,-5-1 16 15,-1-4-4-15,1 0 0 0,0 0 0 0,-6 0 0 0,6 0 0 16,5-4 0-16,-5 4 0 0,0 0-3 16,-1-5-1-16,1 5 0 0,5-5 0 0,-10 0 6 0,4 1 1 15,1-1 0-15,0 0 0 0,-1 0-15 0,1 5 0 16,-5-4 0-16,4 4 0 0,-4-5 0 0,-1 0 12 16,-5 1-1-16,-5-1-1 0,10 0-10 0,-4 0-11 15,-1 1 3-15,0-1 0 0,0 0 8 0,0 5-13 16,0-9 5-16,-5 9 8 0,5-5 0 0,-5 0 0 15,-1 1 0-15,1-6 8 0,-5 5 9 0,-1 1 2 16,1-1 0-16,4 5 0 0,-4-10-3 0,5 10-1 16,-1-4 0-16,1 4 0 0,0 0-2 0,5-5 0 0,-11 5 0 15,1 0 0-15,-6 0-13 0,5 5 9 0,1-5-9 0,-1 4 8 16,-4-4-8-16,-1 0 0 0,0 0 0 0,5 0 0 16,1 0-12-16,-1 0 12 0,-5 0-10 0,6 0 10 15,-6 0-8-15,0-4 8 0,-5 4 0 0,5-5-9 16,0 5 9-16,5 0 0 0,-4 0 8 0,4 5-8 15,0-5 17-15,1 4-1 0,-1-4 0 0,6 0 0 16,-5 0 2-16,-6 5 0 0,0 0 0 0,5-5 0 16,11 5-18-16,-10-1 0 0,-6 1 0 0,0 0 0 15,6-5 0-15,-1 5 0 0,0-5 0 0,1 4-9 16,-1-4-1-16,6 5 0 0,-11-5 0 0,6 5 0 16,-1-10 10-16,-5 5 0 0,6-5 0 0,-6 5 0 15,0-4 0-15,0 4 8 0,0 0 0 0,6-5 0 0,-1 5-8 16,1-5-12-16,-1 5 4 0,-5 0 0 0,-5 0 8 0,5 0 0 15,6-5 0-15,-6 5 0 0,-6-4 12 0,7 4-3 16,9 0 0-16,-4 0 0 0,-1-5-9 0,1 5 0 16,10-5-12-16,-5 0 12 0,-1 1-8 0,-4-1 8 15,5 0 0-15,-1 5 0 0,6-5 0 0,-5 1-11 16,-5-6 11-16,-1 10-8 0,6-4 8 0,0-1 0 16,-1 0 0-16,6-4-8 0,1 4 8 0,4 0 0 15,-5 0 0-15,0-4 8 0,-5 4-8 0,5-4-12 16,5 4 4-16,-4-4 0 0,-12-1 8 0,6 1 0 15,16-1 0-15,-6 1 0 0,-16-5 0 0,6 4 11 0,11 1-3 16,-1-1 0-16,-5 5-8 0,11-4 0 0,-6 4 0 16,6 0 0-16,0-4 0 0,5 4 0 15,-5 1 0-15,-1-6 0 0,6 5 8 0,0 1-8 0,0-1 0 16,-5 0 8-16,5-4-8 0,0 4 0 0,0-4 0 0,-5-1 8 16,5 1-8-16,6 4 0 0,-6-5-12 0,5 1 12 15,-5-1 0-15,0 1 0 0,6 0 0 0,-6-6 0 16,0 1-8-16,5 5 8 0,0-1-10 0,6 1 10 15,0-1 0-15,0 1 12 0,-1-5-1 0,6 4 0 16,-5 5-3-16,5-4-8 0,0 0 12 0,5-6-4 16,-5 6-8-16,6-1 8 0,-1 1-8 0,6-1 8 15,-11-4-8-15,11 0 0 0,-6 0 0 0,11-5 0 16,-11 0-11-16,6 0 11 0,0 0-8 0,-1-4 8 16,1-1 0-16,0 0 0 0,-1 1 0 0,1-1 0 15,0-4 0-15,5 4 0 0,-6 5 0 0,1 0 0 0,0 0 0 16,5-5 0-16,-6 6 0 0,6-6 0 0,-5 5 0 15,5 0 0-15,-5 0 0 0,5 0 0 0,-6 5 0 16,6-5 0-16,0-5 0 0,0 1 0 0,0-1 0 0,0-4 0 16,-5 4 0-16,5 0 0 0,0-4 0 0,5-5 0 15,-5 4 0-15,6 1-8 0,-1 0 8 0,-5 4 0 16,0-4 0-16,0 4 0 0,0 0 0 0,5 1 0 16,-5 4 0-16,0 0 8 0,0 0 0 0,6 5 0 15,-12-5 0-15,6 5 0 0,0-1-8 0,0 1 8 16,0-5-8-16,6 5 8 0,-6 0-8 0,5 0 0 15,-5-5 0-15,5 0 0 0,-5 0 0 0,0 0 0 16,6-5 0-16,-1 1 0 0,0-1 0 0,-5 0 0 16,6 1 0-16,-6-1 0 0,5 0 0 0,-5 5 0 0,0 1 0 0,0-1 0 15,0 0 0-15,5 0 0 0,-10 0 9 0,5 5-9 16,0 4 0-16,0-4 0 0,-5 5 0 0,5-6 0 16,0 6 0-16,0-5 0 0,-6-1 0 0,6 1 0 15,0-5 0-15,0 5 0 0,0-5 0 0,-5 5 0 16,5-5 0-16,0 0 0 0,0 0 0 0,5-4 0 15,-10 8 0-15,5-4 0 0,0 1 0 0,0-1 0 16,-5 0 0-16,5 5 0 0,0-1 0 0,-6 1 0 16,6 0 0-16,-5 0 0 0,0 0 8 0,-1 4-8 15,1-4 9-15,0 4-1 0,-1 1-8 0,1 0 12 16,0-6-12-16,-1 1 11 0,1 5-11 0,0-6 10 16,0 1-10-16,-1 5 0 0,1-1 0 0,0-4 0 15,-1-5 0-15,1 0 0 0,-6 5 0 0,6-5 0 16,-6 5 0-16,1 0 0 0,-6-5 0 0,5 0 0 15,0 5 8-15,-5-5-8 0,6 0 0 0,-1 0 8 0,-5 5-8 16,0-5 10-16,-5 5-10 0,10-1 10 0,-5 1-2 0,6 5 0 16,-1-5 0-16,0-1 0 0,6 1-8 0,-6 0 0 15,1-5 0-15,4 5 0 0,6-5 0 0,-5 0 0 16,0 0-9-16,-1 5 9 0,1-10 0 0,0 5 12 16,5 0-1-16,-11 1-1 0,0 3-10 0,6-4-11 15,0 0 3-15,0 1 0 0,-6 3 8 0,0-4 11 16,6 5-3-16,-6 5 0 0,6-5-8 0,0-5 0 15,-1 4 0-15,6-3-11 0,-5-1 11 0,5 0 0 16,0 4 8-16,0-8-8 0,0 4 0 0,0 0 0 16,5 0 0-16,1 5-8 0,-6-10 8 0,5 10 0 15,0-5 0-15,6 5 0 0,-6 0 0 0,1-1 0 0,-1 1 8 16,0 0-8-16,-5 5 0 0,0-6 0 0,0 6 0 16,0-5 0-16,0 4 0 0,0-4 0 0,0 5 0 0,6-6-8 15,-6 1 8-15,5-5 0 0,-5 5 0 0,0 0 8 16,0-5-8-16,5 5 0 0,-5 0 0 0,0-5 8 15,5 5 0-15,1-5 0 0,-1 4 0 0,0 6 0 16,1-5-8-16,-6 0-13 0,10 4 3 0,-4-4 1 16,-6 4 9-16,0 1 12 0,0 9-2 0,0 0-1 15,0-9-9-15,0 9 12 0,-6-10-12 0,6 10 12 16,0 0 0-16,0 0 1 0,0 0 0 0,0 0 0 16,0 0-1-16,0 0 0 0,0 0 0 0,0 0 0 15,0 0-12-15,0 0 0 0,0 0 8 0,0 0-8 16,0 0 0-16,0 0 0 0,0 0 0 0,0 0-10 15,0 0 10-15,0 0 0 0,0 0 0 0,0 0 0 0,0 0-8 16,0 0 0-16,0 0 0 0,0 0 0 0,0 0 32 16,0 0 6-16,0 0 2 0,0 0 0 0,0 0-32 0,0 0 0 15,0 0 0-15,0 0 0 0,0 0 0 0,0 0 0 16,0 0 0-16,0 0 0 0,0 0 0 0,0 0-8 16,0 0-1-16,0 0 0 0,0 0 9 0,0 0 0 15,0 0 0-15,0 0 0 0,0 0 0 0,0 0 0 16,0 0 0-16,0 0 0 0,0 0 0 0,0 0 12 15,0 0 0-15,0 0-1 0,0 0-23 0,0 0-4 16,0 0 0-16,0 0-1 0,0 0 2 0,0 14 1 16,0-14 0-16,0 0 0 0,0 0 14 0,0 0 0 15,0 0 0-15,0 0 0 0,0 0 0 0,0 0 0 0,0 0 0 16,0 0-9-16,0 0 9 0,0 0-10 0,0 0 10 16,0 0-10-16,0 0 10 0,0 0 0 0,0 0 10 0,0 0-10 15,0 0 0-15,0 0 8 0,-10 5-8 0,10-5 0 16,0 0 0-16,0 0 0 0,0 0 0 0,-11-5 0 15,11 5 0-15,-5 0 0 0,5 0 0 0,0 0 0 16,0 0 12-16,-11 0-1 0,1 5 0 0,-1-5 0 16,0 0-11-16,6 9 12 0,-6-4-12 0,1 5 12 15,-1-1-12-15,0 1 0 0,-5 4 0 0,0 0 0 16,6 0 0-16,-1 0 0 0,0 1 0 0,-5-6 0 16,1 0-12-16,9 1 12 0,-4-1-12 0,4 1 12 15,-4-5-15-15,10-5 5 0,0 0 1 0,0 0 0 16,-6 4 9-16,6-4 0 0,0 0 0 0,0 0 0 15,0 0 0-15,0 0 0 0,0 0-8 0,0 0 8 16,0 0-12-16,0 0 4 0,0 0 0 0,0 0 0 0,11-9-1 16,0-1 0-16,5 6 0 0,-1-6 0 0,1 1-1 0,6 4 0 15,-1-4 0-15,-5-1 0 0,5 1 10 0,6 4 0 16,-6-5 0-16,0 1 0 0,1 4 0 0,-6 0 0 16,0 1 0-16,0 4 0 0,5 0 0 0,-5 4 0 15,0 1 0-15,0 5 0 0,0-1 8 0,0 5 6 16,0 5 2-16,-6 0 0 0,6-5-4 0,0 10 0 15,0 0 0-15,-5-1 0 0,5-4-4 0,-5 5 0 16,-1-5-8-16,1 0 12 0,5-5-12 0,-5-5 8 16,-11-9-8-16,10 15 0 0,1-11 0 0,-11-4 0 15,0 0-8-15,0 0 8 16,10 5-141-16,-10-5-22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03.8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32 451 1094 0,'0'0'97'0,"5"-14"-77"15,-5 4-20-15,6-4 0 0,-1-5 86 0,0 5 14 16,6-5 2-16,-6 5 1 0,0 5 5 0,6-6 2 15,0 1 0-15,-1 5 0 0,6-10-36 0,0 5-7 16,-5 4-2-16,10-4 0 0,6 4-25 0,0 1-6 16,-1 0-1-16,-10-1 0 0,-5 1-18 0,10 9-4 15,0-15-1-15,11 6 0 0,6 9-22 0,-1-14-4 16,0 4 0-16,0-13-1 0,6 8 28 0,-6-3 5 16,6 3 2-16,-6 1 0 0,0 0-29 0,6 0-5 15,-6 0-2-15,6 4 0 0,-6 5 46 16,6 1 10-16,-6 4 2 0,0 0 0 0,-5 4-15 0,0 11-2 0,0-15-1 0,5 9 0 15,0 5-11-15,-5 5-3 16,6-5 0-16,-1 10 0 0,-5-10-8 0,0 5 0 0,-6 0 9 0,1 0-9 16,-6-5 0-1,1 5 9-15,-1 0-9 0,5 0 0 0,-10 0 8 0,6 4-8 0,-6-4 0 0,-6 5 0 16,6 4 11-16,0-4-2 0,-5 5 0 0,0-1 0 16,-1 10 3-16,1-10 1 0,-1 10 0 0,-4 0 0 15,4 0 13-15,-4-5 2 16,-6-5 1-16,5 5 0 0,0 0-29 0,1 5 0 0,-1 5 0 0,6-10 0 15,-1 0 0-15,1 14 0 0,0 1 0 0,-6-6 0 16,0 1 0-16,-5-5 0 0,6 4 0 0,-1-9 0 16,-10 5 13-16,-1 0-3 0,6 5-1 0,-5-10 0 0,0 5 5 15,-1 4 1-15,1-4 0 0,-6 0 0 0,1 0-1 16,-1 0 0-16,6-5 0 0,-6 5 0 0,0-10-5 0,1 5-1 16,-1-9 0-16,0-1 0 0,-4 1 4 15,4 0 0-15,0-5 0 0,-5 4 0 0,0 6-1 0,6-6 0 16,-6-4 0-16,0 5 0 0,-6-5-2 0,6 0 0 15,0-5 0-15,-5 0 0 0,-5-4-18 0,4 9-4 16,-4-15-1-16,-1 15 0 0,-5-14 30 0,6 9 7 16,-6-4 1-16,5 4 0 0,-5 0-24 0,5-4 0 15,1-1 0-15,-6 5 8 0,0-9-27 0,0 0-5 16,0-1 0-16,0 1-1 0,0 0 42 0,0-5 9 16,6 5 2-16,-1-5 0 0,0 0-28 0,1-5 0 15,-1 5 8-15,1-10-8 16,-1 6-21-16,0-1-7 0,6 0 0 0,-6-4-1 0,1 4 49 0,-1 0 11 0,1 1 1 0,4-6 1 15,-10 1-1-15,11 4-1 0,-6-5 0 0,6 1 0 16,0-5-31-16,0 4 0 0,-1-4 0 0,1 5 0 31,0-20-16-31,5 10-8 0,0-4-3 0,-6-1 0 0,1-4 27 0,0-1 0 0,0-9 0 0,-1 5 0 16,-4 0 0-16,4-5 0 0,6 5 0 0,0-14 0 16,0 9 21-16,6-5 3 0,-1 6 1 0,1 3 0 15,4 11-37-15,1-15-8 0,-6 14-2 0,6-4 0 16,5 4 22-16,-5 10 0 0,5-10 0 0,-6 1 0 15,12-1 0-15,-6 10 0 0,0-10 0 0,0 5 0 16,0 0 11-16,0 0 9 0,0-4 3 0,0 13 0 16,0-13-35-16,0 8-8 0,0 1 0 0,0 5-1 15,-11-5 21-15,11 14 0 0,0 0 0 0,0 0 0 0,0 0 0 16,0 0 8-16,0 0-8 0,0 0 0 0,0 0-11 16,0 0-7-16,0 0-2 0,0 0 0 15,0 0-57-15,0 0-12 0,0 0-3 0,0 0-736 16,0 0-147-16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03.8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1885 1682 691 0,'0'-10'61'0,"0"1"-49"0,0 9-12 0,0-10 0 16,0-4 162-16,0 9 30 0,0-9 5 0,0 5 2 16,0-1-88-16,0 1-18 0,0-5-3 0,0 0-1 15,0-1-21-15,5 6-4 0,0-15 0 0,1 10-1 16,-1-10 1-16,0 5 1 0,-15-4 0 0,4-1 0 16,6-9-46-16,6 5-10 0,-6-1-1 0,0-4-8 15,5 5 29-15,-5-10-1 0,0 5 0 0,0-5 0 0,5 0 1 0,-5 0 0 16,0 0 0-16,0 5 0 0,0-5-29 15,0 5 0-15,0-5 0 0,0 5-10 0,5-5 10 0,-5 5 0 16,0 5 10-16,6 0-10 0,-6-10 0 0,0 9 0 16,5 1 0-16,-5-5 0 0,5-10 8 0,-5 15-8 15,0-10 0-15,6 5 9 0,4 0-9 0,-4 9 0 16,-12-9 0-16,6 9 0 0,11 1 0 0,-11-1 0 16,5 10 0-16,-5-10 0 0,6 5 0 0,-1 5 12 15,0-5 0-15,-5 0 0 0,6 10-12 0,-1-10-17 16,0 5 4-16,1-1 1 0,4 1 26 0,-4 5 6 15,-1-1 0-15,6-4 1 0,-1 5-33 0,1-6-8 16,5 6 0-16,-5 9-1 0,10-14 21 0,-11 9 0 0,6 0 0 16,6 5 0-16,-1-9 10 0,0 9 6 15,-5 0 2-15,6 9 0 0,4-18-29 0,-5 9-5 0,6 9-2 0,-6-9 0 16,6 0 18-16,0 0 0 0,5 0 0 0,-6 0 0 16,6 0 0-16,0-9 0 0,0 9 0 0,0 0 0 15,5 0 10-15,0 0 6 0,-5 9 0 0,0-9 1 16,11-9-17-16,-6 4 0 0,6 5 0 0,-1 0 0 15,6-5 0-15,-5 5 0 0,-1 0 0 0,1 0 0 16,0 0 0-16,4 0 0 0,-9 0 8 0,4 0-8 16,-4 0-12-16,9 0-5 0,7 0-2 0,-6-4 0 15,-1 4 19-15,1 4 0 0,0-4 0 0,0 5 0 16,-5 0 10-16,5 4 6 0,0-9 0 0,-1 0 1 16,-4 5-27-16,0 0-6 0,-6 9 0 0,5-14-1 0,1 5 28 15,0-1 5-15,-1-4 2 0,1 5 0 0,5 5-29 16,0-10-5-16,5 0-2 0,-5 9 0 0,5-9 18 15,0 5 0-15,-5 4 0 0,0-9 0 0,0 0 0 0,0 10 0 16,-6-10 0-16,1 9 0 0,0-4 13 0,4 4 7 16,-4-4 0-16,5-5 1 0,-11 0-33 0,6 0-8 15,10 0 0-15,-5 5-1 0,0-5 38 0,0 0 8 16,-11 0 2-16,0 5 0 0,1-5-19 0,-1 0-8 16,5-5 0-16,1 5 8 0,-6 5-8 0,0 4 0 15,6-9 0-15,0 0 8 0,-6 5-8 0,-5-5 0 16,5-5 0-16,0 5 0 0,-15-9 8 0,15 4-8 15,0-5 0-15,0 10 8 0,1 0-8 0,-1 0 0 0,0-9 9 16,-5 4-9-16,-5 0 0 0,-1 1 9 0,-4 4-9 0,-1 0 0 16,6-10 11-16,-1 10-11 0,-5-9 10 0,6 9-10 15,0 9 9-15,-1-9-9 0,1 10 8 0,5-10-8 16,-11 0 0-16,6 0 0 0,-6 0 8 0,6 0-8 16,-6 0 0-16,6 0 0 0,-6 0 0 0,0 0 8 15,-5 0 2-15,11 4 0 0,-6 1 0 0,0-5 0 16,1-5-20-16,-1 1-4 0,6 4-1 0,-6 0 0 15,5 0 15-15,1 0 0 0,0 0 0 0,-6 0 0 16,0 0 0-16,-5 0 13 0,0 0-4 0,5 0-1 16,6 0-8-16,0 4 0 0,-1 1 0 0,6 0 0 15,-5 4 0-15,5-9 0 0,0 10 0 0,0-5 0 16,0 4 0-16,-6-9 0 0,6 0 0 0,0 0 0 16,-5 0 0-16,-1 5 12 0,1-1-12 0,0-4 12 0,-1-4-12 15,1 4 0-15,-1-5 0 0,-4 5 0 0,4 0 0 16,1 0 0-16,-6 0 0 0,11 0 0 0,-5 5 0 15,5-5 0-15,-6 4 0 0,1-4 0 0,0 15 0 0,-6-15 0 16,5 0 0-16,6 9 0 0,-5-4 0 0,0 4 0 16,-1-9 0-16,1 10 0 0,-1-10 0 0,6 0 0 15,-10 0 0-15,10 0 0 0,-11 0 0 0,0 0 0 16,0-5 0-16,1 5 0 0,-1-5 0 0,0 5 0 16,1 0 0-16,-1 0 0 0,0 0 0 0,1 0 0 15,-7 0 0-15,7 0 0 0,4 0 16 0,-4 0 0 16,4 0 1-16,1 5 0 0,0-5-17 0,-1 0 0 15,1 5 0-15,-1-5 0 0,1 5-9 0,-6-5-6 16,-5 0-1-16,6 0 0 0,-1-5 16 0,5 5 0 16,1-5 0-16,-6 0 0 0,6 5 0 0,0 0 0 15,-1-14 0-15,1 9 0 0,-1 1 0 0,-4 4 0 16,4 0 0-16,-4 0 0 0,-1 0 8 0,0 0-8 0,-5 4 0 16,5 1 0-16,1-5 8 0,-6 14-8 0,0-14 0 0,0 5 0 15,0-5 0-15,0 5 0 0,5 0 0 0,-5 4 0 16,0-9 0-16,5-9 0 0,0 9 0 0,1 0 0 15,4-5 13-15,-4-5-1 0,10 10 0 0,-6-9 0 16,1 4-12-16,-6 0-12 0,-5 1 3 0,0 4 0 16,5-10 9-16,1 5 0 0,-6 5 0 0,5-4 8 15,0 4-8-15,0 0 0 0,1 0 0 0,-1 0 0 16,0 4 0-16,6-4 0 0,-11 0 0 0,5 15 0 16,0-15 0-16,1 0 0 0,-1 4 0 0,0 1 0 15,1-5 0-15,-6 5 0 0,5-5 0 0,0 0 0 0,-5 0 0 16,5 9 0-16,-5-9 0 0,0 0 0 0,0-9 0 0,0 9 0 15,0 0 0-15,6 0 0 0,-6-5 0 0,-1 5 8 16,-4-5-8-16,5 1 0 0,5 8 0 0,-5-4 0 16,0 0 0-16,0 0 0 0,6 5 0 0,-12-5 0 15,12 0 0-15,-1 0 0 0,-5 0 0 0,5 0 0 16,0 0 0-16,-5 0 0 0,-16 0 0 0,11 5 0 16,0-5 0-16,5 0 0 0,-6 0 0 0,6 0 0 15,0 0 0-15,0-5 8 0,-5 5-8 0,5 0 0 16,0-5 0-16,0 5 0 0,5-4 0 0,-5 4 0 15,0 0 0-15,5 0 0 0,-5 0 0 0,0 0 0 16,5 0 0-16,-5 4 0 0,6-4 0 0,-6 5 0 16,5 0 0-16,-5 4 0 0,0-9 0 0,0 0 0 15,0 0 0-15,0 0 0 0,0 5 0 0,0 0 0 16,0-5 0-16,-6 0 0 0,6 5 0 0,0 4 0 0,0-9 0 0,6-9 0 16,-6 9 0-16,-1-5 0 0,1 5 0 0,6-5 0 15,-6 5 0-15,5 0 0 0,0-5 10 0,-5 5-10 16,6 0 9-16,-1 0-9 0,-5 0 8 0,5 0-8 15,-5 0 0-15,0 0 0 0,0 0-14 0,0 5 5 16,0 5 9-16,5-1 0 0,-5-4 0 0,0-1 0 16,0 1 0-16,5 5-10 0,1-10 10 0,-1 9 0 15,-5-9 0-15,0 5 0 0,5 4 0 0,1-9 0 16,-6 0 0-16,-1 0 0 0,1 0 0 0,0 0 0 16,0 0 0-16,0 0 0 0,0 10 0 0,0-10 0 15,6 0 0-15,-6 0 0 0,0 0 0 0,5 0 0 16,-5 0 0-16,5 0 0 0,-5 4 0 0,5 1 0 0,-5-5 0 15,6 5 0-15,-1 4 0 0,0-9 0 0,-5 0 0 0,0 0 0 16,5 0 0-16,-5 0 0 0,0 0 0 0,0 0 0 16,6-9 0-16,-6 9 0 0,0-5 0 0,0 5 0 15,-1-5 0-15,1 5 0 0,0-4 8 0,0 4-8 16,-5 0 0-16,-11 0 0 0,0 0 0 0,0 0 0 16,0 0-13-16,0 0 4 0,0 0 9 0,11 0 11 15,-11 0-3-15,0 0 0 0,10 4-8 0,-10-4 0 16,0 0 0-16,11 10 0 0,5-1 0 0,-5 1-14 15,-11-10 3-15,10 14 1 0,-4-4 10 0,-6-10 12 16,5 14-2-16,0-5-1 0,1 5-26 0,-6 1-6 16,10 4-1-16,-5-5 0 0,6 0 15 0,-6 5 9 15,1 4-12-15,-1 1 12 0,-5-10-11 0,5 5 11 0,1 5-10 0,-1 4 10 16,0 1 0-16,1-1 0 0,-1 5 0 0,0 5 0 16,1 5 0-16,-1-10 0 0,0 5 0 0,1-1 0 15,-6 6 0-15,5-5-9 0,6-5 9 0,-6 5 0 16,0-5 0-16,-5 0 0 0,6 5 0 0,-1-5 0 15,0 0 0-15,-5-4 0 0,6 4 0 0,-1 0 0 16,-5 0 0-16,0 5 0 0,5-5 0 0,-5 5 0 16,6-5 0-16,-6 14 0 0,0-14 0 0,5 10 0 15,-5-1 0-15,0 1 0 0,0 9 0 0,5 5 0 16,0-15 0-16,-5 11 0 0,6-6 0 0,-6-5 0 16,5 1 0-16,-5 0 0 0,0-1 0 0,0 1 0 15,5-5 0-15,-5 4 0 0,0 1 0 0,0-5 0 16,6-1 0-16,-6 1 0 0,0 0 0 0,0-5 0 15,0 10 0-15,0-1 0 0,0 1 0 0,-6 0 0 0,6-1 0 0,-5 15 0 16,5-5 0-16,-5 0 0 0,-1 0 0 0,6 0 0 16,0-5 0-16,0 5 0 0,-5-4 0 0,5 4 0 15,-5 5 0-15,5-1 0 0,0-4 0 0,0 10 0 16,-5-10 0-16,5 10 0 0,0-10 0 0,0 0 0 16,5-5 0-16,-5 5 0 0,-5-5 0 0,5 1 0 15,-6-6 0-15,6 1 0 0,0-1 0 0,0 6 0 16,0 4 0-16,-5 0 0 0,0-5 0 0,-1 5 0 15,6 0 0-15,0-5 0 0,-5 1 0 0,5 4 0 16,-11-14 0-16,11 14 0 0,-5-5 0 0,5 0 0 16,-5 1 0-16,5 4 0 0,0 0 0 0,0 5 0 0,0-1 0 0,0 6 0 15,0-1 0-15,-6-4 0 0,1 0 0 0,5 0 0 16,-5-1 0-16,5-4 0 0,0 1 0 0,0 3 0 16,-6-4 0-16,6 0 0 0,-5 0 0 0,5 0 0 15,-5 5 0-15,-1 0 0 0,1 5 0 0,0-1 0 16,-1-4 0-16,1 0 0 0,0-5 0 0,-6 4 0 15,6 6 0-15,-1-5 0 0,-10-1 0 0,11 6 0 16,0-5 0-16,-6 9 0 0,1-4 0 0,4 8 0 16,1-8 0-16,-6 4 8 0,6-9-8 0,0 5 0 15,-1-6 0-15,6-4 0 0,-5 5 0 0,0 0 0 16,-1 0 0-16,1-5 0 0,5 4 0 0,0 11 0 16,-5-11 11-16,5 11 4 0,0-6 1 0,0 5 0 15,0-9-16-15,0 5 0 0,-6-1 0 0,6-4 0 16,-5 0-9-16,5 0-5 0,5-1-1 0,1 6 0 15,-6-1 15-15,0 1 0 0,0-5 0 0,0 4 0 0,-6-4 9 16,1-5 5-16,5 0 1 0,-5-5 0 0,5 1-15 16,0 4-8-16,-6-5 8 0,6 0-13 0,0 1 13 0,0 4 8 15,0 0 0-15,0 5-8 0,6-1 0 16,-6 1-17-16,5 5 1 0,-5-1 1 0,5-4 24 0,1 0 5 16,-6-1 1-16,0-4 0 0,0 1-15 0,-6-1-12 15,6-5 3-15,0 5 0 0,6-9 9 0,-6 4 0 16,0-5 0-16,0 6 0 0,0-1 0 0,5 0 0 15,-5 1 0-15,0-1 0 0,-5 0 10 0,5 1-2 16,0-1-8-16,0 0 12 0,0 1-12 0,0-6 0 16,0 5-12-16,0 1 12 0,5-6 0 0,-5 6-8 15,5-6 8-15,-5 6 0 0,0-6 0 0,0 5 0 16,6-4 0-16,-6 0 0 0,0-1 0 0,5-4 0 0,-10 0 0 0,5 0 0 16,0 0 0-16,-6-5 0 0,1 0 8 0,0 5-8 15,5 0 0-15,-6-5 0 0,1 5 0 0,5 4 0 16,-5-4 0-16,-1 5 0 0,1-1 0 0,0 5 0 15,-1-4 0-15,1 4 0 0,0 1 8 0,5-1-8 16,-6-4 0-16,1-1 0 0,5 1 0 0,-5-1 0 16,5-4 0-16,0-5 0 0,0 5-11 0,0-5 11 15,0-4 0-15,0 4 0 0,-6 0 9 0,6-5-1 16,0 1-8-16,-5-1 0 0,0 0 0 0,0 1 0 16,5 4 0-16,-6 0-15 0,1 0 4 0,0 0 1 15,-6 5 10-15,6 0 0 0,-1 0 0 0,1 0 0 16,0 0 0-16,-1-5 0 0,1 0 0 0,0 5 0 15,5-10 0-15,-6 0 14 0,1-4-3 0,0 9-1 16,-6-9-10-16,11-1 0 0,-5 6 0 0,-1-1 0 0,1 1 0 16,5-1-14-16,-5 0 3 0,-1 1 1 0,6-1 10 0,-5 5 0 15,0-4 0-15,-1 4 0 0,6-5 0 0,-5 5 0 16,0 0 0-16,5-4 0 0,-6-1 0 0,6 5 0 16,-5-4 0-16,-6-1 0 0,6 1 0 0,5-6 14 15,0 1-3-15,0-5-1 0,-5 0-10 0,5 0 0 16,-5 0 0-16,5-5 0 0,-6 5 0 0,6 0 0 15,0-1 0-15,0-3 0 0,0 4-9 0,6 0-4 16,-6 4-1-16,0 1 0 0,5 0 0 0,0 4 0 16,-5 0 0-16,0-4 0 0,5 0 6 0,-5-1 8 15,0-4-13-15,0 5 5 0,6-1 8 0,-1-4 0 16,-5 0 0-16,0 0 0 0,0-5 0 0,0 5 0 0,0-4 8 0,0-6-8 16,0-9 12-16,0 14-3 0,0-4 0 15,0-10 0-15,-5 9-9 0,5-9 0 0,0 0 9 0,-6 14-9 16,6-14 0-16,0 0 8 0,0 10-8 0,0-10 0 15,0 0 8-15,0 0-8 0,-5 14 10 0,5-14-10 16,0 9 10-16,0-9-10 0,-5 5 10 0,5-5-10 16,0 0 12-16,0 0-4 0,-5 10-8 0,5-10 12 15,-11 4 1-15,0 1 0 0,-5-10 0 0,0 5 0 16,6-4-13-16,-6-6-18 0,-6 5 4 0,6 1 1 16,-10-6 35-16,5 6 7 0,-6-6 2 0,0 5 0 15,1 1-22-15,-6-1-9 0,0 5 8 0,-5 0-8 16,-1 0 8-16,1 0-8 0,0 5 8 0,-6-5-8 15,1 4 25-15,-6 1 0 0,-6-5 0 0,7 5 0 16,4-5-25-16,-5 5 0 0,-5-5 0 0,5 0 0 16,0 0-11-16,-11 0-7 0,1 0-2 0,-1 0 0 0,1 4 32 15,5 1 7-15,-6 0 1 0,1-5 0 0,-6 4-20 16,0 1 0-16,5 0 0 0,6 4 0 0,-6-9-12 0,1 10-7 16,-1-5-1-16,1-1 0 0,-6 6 20 0,0-5 0 15,-10 4 0-15,10-4 0 0,0-1 0 0,0-4 0 16,0 5 0-16,-5-5 0 0,5-5 0 0,-5 5 0 15,5-4 0-15,-5-1 0 0,-11 0 0 0,11 1 0 16,-6-1 0-16,1 0 0 0,-1 0 0 0,1 1 0 16,4-1 0-16,1 5 0 0,11 0 0 0,-1 5 0 15,1-1 0-15,-1 1 0 0,0 0 0 0,1 0 0 16,-1 4 0-16,1-4 0 0,-1 4 10 0,1-4 9 16,-6 0 1-16,5-1 1 15,1 1-40-15,4 0-8 0,1-5-1 0,-5 0-1 0,-1 0 21 0,1 0 8 0,-6 0 0 0,-5-5-9 16,5 0 9-16,-6 5 0 0,7-4 0 0,-7 4 0 15,7-5 0-15,-1 5 9 0,5 0-1 0,6 5-8 16,-6-5 27-16,1 4-2 0,5 1 0 0,-6 0 0 31,6-5-43-31,-6 0-9 0,6 0-1 0,0 5-1 16,0-5-5-16,-1 0-1 0,1 0 0 0,0-5 0 0,0 5 53 0,-1 0 10 0,1-5 3 0,0 0 0 16,5 5-31-16,-5 0 0 0,-11-4 0 0,0 4 0 15,5-5 0-15,-4 0 0 0,-1 0 0 0,0 5 0 16,0 0 0-16,0 0 8 0,6 5-8 0,-1-5 0 15,0 5 0-15,-4 0 0 0,4-1 8 0,0 1-8 16,-4 5-24-16,4-6-8 0,1 6-2 16,-6-6 0-16,0 1 34 0,0 0 0 0,5 0 0 0,-5-5 0 15,1 4 0-15,4-4 0 0,0-4 0 0,1-1 0 0,5 5 9 0,-11 0 9 16,-5-5 2-16,-1 5 0 0,1 0-32 0,5 0-7 16,-5 0-1-16,0 5 0 0,10-5 32 0,-4 5 7 15,4-1 1-15,-5 1 0 0,6 0-20 0,-1 0 10 16,0-5-10-16,1 4 8 0,-6 1-8 0,6-5 0 15,4 0 9-15,1 0-9 16,-6-5-17-16,6 1-8 0,0-1-2 0,0 0 0 0,0 0 27 0,5-4 0 16,0 4 0-16,-5 0 0 0,5 5 0 0,0-4 0 15,-5-1 0-15,-1 0 0 0,1 1 0 0,5-1 0 16,0 0 0-16,0 5 0 0,-5-5 0 0,5 5 0 16,-5-4 0-16,5 4 0 0,5 0 14 0,-4 0 8 0,4 4 2 15,0-4 0-15,1 5-24 0,-1 0 0 0,1 0 0 0,-6-1 0 16,0-4 0-16,0 10 0 0,-5-6 0 0,10 6-8 15,1-10 8-15,-1 9 0 0,0-4 0 16,1-5 0-16,-1 5 0 0,6-5 0 0,-6 5 0 0,6-5-8 16,0 0 8-16,5-5 0 0,-5 5 0 0,-1-5 0 15,1 5 0-15,5 0 0 0,-5-5 0 0,0 1 0 16,5-1 0-16,-11 5 0 0,1-5 0 0,4 5 8 16,12 0-8-16,-1 0 0 0,-15 0 0 0,15 0 0 15,16 0 0-15,-5-5 0 0,-5 10 0 0,5-5 8 16,0 0-25-16,0 0-5 0,-5 0-1 0,0-5 0 15,-1 5 41-15,6-4 8 0,0-1 2 0,0 0 0 16,0-4-17-16,6 4-3 0,4 0-8 0,-4 1 12 16,-6 4-12-16,5-5 11 0,11 5-11 0,0 0 10 0,0 0-10 0,0 0 0 15,0 0 9-15,0 0-9 0,0 0 0 0,0 0 0 16,0 0 0-16,0 0 8 0,0 0-8 16,0 19 0-16,-5-10 0 0,-1 10 0 0,6-5-8 0,0 1 8 15,0 4-8-15,6-1 8 0,-6-8 0 0,0 9 0 16,0 0 0-16,-6 0 0 0,1 4 0 0,5-4 0 15,0 5 0-15,0 0 0 0,0-1 0 0,-5 1-8 16,10 4 8-16,-5-4 0 0,11 4 0 0,-11 1 0 16,0 4 0-16,0 0-8 0,5 5 8 0,0-5 0 15,-5 5 0-15,0 0 0 0,0-1 0 0,6 6 0 16,-6-10 8-16,5 5-8 0,0 0 24 0,1-5 1 16,-6 0 0-16,-6-4 0 0,6-1-40 0,0-4-8 15,-5-1-1-15,5 1-1 0,-5 0 25 0,5-1-10 16,0-4 10-16,-6 5 0 0,1-5 0 0,0 0 0 15,5-5 0-15,0 0 0 0,-6 0 0 0,1-4 0 0,5-1 0 0,0 1 0 16,0-10 23-16,0 0 1 0,0 0 1 0,0 0 0 31,0 0-71-31,0 0-14 0,0 0-4 0,0 0 0 16,0 0-51-16,0 0-10 0,-16-15-3 0,11 6 0 16,0-10-103-16,5 5-21 0,-22-15-4 0,6 11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03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0 161 1735 0,'0'0'38'0,"0"0"8"0,0 0 2 0,0 0 0 0,0 0-38 0,6 14-10 0,-1-4 0 0,0 4 0 0,-5 5 0 0,5 0 0 16,6 4 0-16,0 1 0 0,-1 0 0 0,6 4 0 15,0 0 0-15,6-9 0 0,-12 0 47 0,6 0 13 16,0-9 4-16,0-6 0 0,0-8-52 0,-5-1-12 15,-1-5 0-15,6-8 0 0,6-1 54 0,-6-10 8 16,-6 1 2-16,1-5 0 0,16 4 51 0,-11 1 10 16,0 0 3-16,-6-1 0 0,1 1-103 0,-6 4-25 15,0 0 0-15,1 6 0 0,4-1 0 0,6 4 0 16,-5 1 0-16,0 0 0 16,-6 5-162-16,0-1-38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4:41.3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201 11 864 0,'0'0'76'0,"0"0"-60"0,0 0-16 0,0 0 0 0,0-14 144 0,0 14 25 0,0 0 6 0,0 0 1 16,0 0-39-16,0 0-7 0,0 0-2 0,0 0 0 15,-5 5-31-15,-6 4-6 0,-5 1-2 0,5 9 0 16,1 0-54-16,-1 4-11 0,0-4-3 0,-5 5 0 16,0-5-4-16,6 0-1 0,-1 4 0 0,-5-13 0 15,6 9-8-15,-1 0-8 0,0-10 12 0,1 5-12 16,4 0 0-16,1-4 0 0,0-5-12 0,5-5 3 31,0 0-35-31,0 0-6 0,5-10-2 0,0 1 0 0,1-5-36 16,4-5-7-16,1 0-1 0,0-5-1 0,-1 0 57 0,6 5 11 0,5-4 2 0,-5 9 1 15,6-5 26-15,-1 9 0 0,0-9 0 0,1 15 8 16,4-11 46-16,-5 11 10 0,6 4 1 0,-6 0 1 16,6 4 14-16,5 11 2 0,-5-11 1 0,-1 6 0 15,-15-1-32-15,5-4-7 0,5 0 0 0,-5 4-1 16,0 1-29-16,-5-1-6 0,5 1 0 0,0-6-8 16,-6 6-80-1,1-1-24-15,-6 5-4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9:24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579784-A537-4967-9980-EED1F6AFE00D}" emma:medium="tactile" emma:mode="ink">
          <msink:context xmlns:msink="http://schemas.microsoft.com/ink/2010/main" type="inkDrawing" rotatedBoundingBox="22979,10970 27666,10033 27933,11371 23247,12307" semanticType="callout" shapeName="Other">
            <msink:sourceLink direction="with" ref="{5C51E3B8-7836-4E06-91F6-481B10C83254}"/>
          </msink:context>
        </emma:interpretation>
      </emma:emma>
    </inkml:annotationXML>
    <inkml:trace contextRef="#ctx0" brushRef="#br0">66 1932 691 0,'0'19'61'0,"-6"0"-49"0,1-5-12 0,0 0 0 16,-1-4 59-16,1-1 9 0,5-9 1 0,0 0 1 16,0 0 10-16,0 0 3 0,-5 5 0 0,5-5 0 15,0 0 35-15,-5-5 7 0,-1 0 2 0,1-4 0 16,5 9-25-16,0-5-5 0,-5 0-1 0,5 5 0 15,-6-9-36-15,6-1-8 0,-5-4-2 0,5 0 0 16,0 0-24-16,0 0-5 0,0-1-1 0,0-8 0 0,-5-1-7 0,5 0-1 16,0 6-1-16,5-6 0 0,-5 0 9 0,5 1 1 15,-5-6 1-15,0 1 0 0,0-5 11 0,0 0 3 16,0-1 0-16,0-3 0 0,-5 3-16 0,5 1-2 16,0 0-1-16,0-5 0 0,0 5-9 0,0 0-8 15,0 0 12-15,0 0-12 0,5-5 8 0,1 5-8 16,-1 0 0-16,6 4 0 0,-6-4 0 0,0 0 0 15,6 0 0-15,-6 5 0 0,6 4 0 0,-6-4 0 16,6 4 0-16,-1 0 0 0,1 1 0 0,-6-1 0 16,6 5 0-16,0 0 0 0,-6 0 0 0,0 0 0 15,11 5 0-15,-10 0 0 0,-1 0 0 0,6-5 0 16,5 5 0-16,-6-1 0 0,1 1 0 0,5 5 0 16,-6-5 0-16,6-1 0 0,6 6 0 0,-6-1 0 15,-6 1 0-15,12 0 0 0,-1 4 0 0,5-5 0 0,-4 10 0 0,-1-4 0 16,6-1 0-16,-1 0 0 0,-10 0 0 0,0 5-9 15,-16 0 9-15,22 0 0 0,9-4 0 0,-9 4 0 16,-6 0 0-16,5 0 0 0,11-5 0 0,-5 5 0 16,-6-5 0-16,5 5 0 0,1-5 0 0,0 5 0 15,-1 0 0-15,-4-4-8 0,4 4 8 0,-4 0 0 16,-1 0 0-16,5 0 0 0,-4 0 0 0,4 0 0 16,6 0 0-16,0 0 0 0,-11 0 0 0,1 0 0 15,10 4 0-15,0-4 0 0,-6 5 0 0,1 0-8 16,-11 0 8-16,10-5 0 0,1 4 0 0,0 1 0 15,-17 0 0-15,12 0 0 0,15-1 0 0,-5 6 0 0,-11-10 0 16,6 5 0-16,5-1 0 0,0 1 0 0,-6-5 0 16,6 5 0-16,-11-1 0 0,11 6 0 0,0-10 0 0,-10 9 0 15,-1-4 0-15,6 0 0 0,4 0 0 0,-4 4 0 16,-6-4 0-16,1 4 0 16,-1 1 0-16,6-6 0 0,-1 1 0 0,1 0 0 15,-1 0 0-15,6-1 0 0,-5 1 0 0,-11 0 0 0,-16-5 0 0,11 5 0 16,-1 4 0-16,11-4 0 0,6 4 0 0,5-4 0 15,5 4 0-15,1-4 0 0,-6 0 0 0,-1 0 0 16,1 4 0-16,0-4 0 0,-5 0 0 0,5-5 0 16,-6 4 0-16,1 1 0 0,5 0 0 0,-5-1 0 15,-1 1 0-15,6-5 0 0,-11 10 0 0,6-6 0 16,0 1 0-16,-1 0 8 0,1 4-8 0,-6-4 0 16,6 4 8-16,5 1-8 0,-6-5 0 0,6 4 0 15,-5-4 0-15,0 4 8 0,4 1-8 16,-4-5 0-16,0-1 0 0,5 6 0 0,0-6 0 0,0 1 0 0,-1 0 0 15,1-5 0-15,-5 5 0 0,5-5 11 16,0 4-11-16,-5-4 12 0,-1 0-4 0,1 0-8 0,-1 0 12 0,-4 0-4 16,4-4 0-16,1-1-8 0,-6 0 12 0,6 0-4 15,-1 5-8-15,1-4 8 16,0-1-8-16,5 0 8 0,-6-4 1 0,6-1 0 16,-5 1 0-16,-1-1 0 0,1-4-9 0,-6 0 0 0,1 0 0 0,-1 0 0 15,-5-1 11-15,5 1 0 0,0-5 0 0,1 5 0 16,-6-5 2-16,0 5 1 0,5-5 0 0,-5 0 0 15,0 0-14-15,0 0 0 0,-6 0 0 0,1 0 0 0,5-4 8 16,-5 4 3-16,-1 0 0 0,1 0 0 0,0 5-11 0,-6-5 0 16,0 0 0-16,1 0 8 0,4 0-8 0,-4 5 0 15,-1 0 0-15,0-5 0 0,-5 5 8 0,6-1-8 16,-6-3 0-16,0 3 8 0,0 1-8 0,0 5 8 16,0-10-8-16,-6 0 8 0,1 0-8 0,5-5 8 15,0 5-8-15,-5 0 8 0,-1 0-8 0,6 1 0 16,-5-1 0-16,5 4 8 0,0 1-8 0,0 5 0 15,0-5 0-15,0 4 0 0,0 1 0 0,0 4 0 16,0 5 0-16,0 0 0 0,0 0 8 0,0 0-8 16,0 0 8-16,0 0-8 0,0 0 0 0,0 0 0 15,0-5 0-15,0 5 0 0,5-9 0 0,-5-1 0 16,6 1 0-16,-6-1 0 0,0 1 0 0,0-1 0 16,5 1 0-16,-5 4 0 0,0-4 0 0,5-1 0 0,-5 6 0 15,0 4 0-15,0 0 0 0,0 0 0 16,0 0 0-16,0 0 0 0,0 0 0 0,0 0 0 0,0 0 0 0,0 0 0 15,0 0 0-15,0 0 0 0,0 0 0 0,0 0 0 16,0 0-9-16,0 0 9 0,0 0 0 0,0 0 0 16,0 0 0-16,0 0 0 0,0 0 0 0,0 0 0 15,0 0 0-15,0 0 0 0,0 0 0 0,0 0 0 16,0 0 0-16,0 0 0 0,0 0 0 0,0 0 0 16,0 0 0-16,0 0 0 0,0 0 0 0,0 0 0 15,0 0 0-15,0 0 0 0,0 0 8 0,0 0-8 16,0 0-30-16,0 0-12 0,0 0-2 0,0 0-1 15,0 0-38-15,0 0-7 0,0 0-2 0,0 0-678 16,-10 4-136-16</inkml:trace>
    <inkml:trace contextRef="#ctx0" brushRef="#br0" timeOffset="408.148">3989-159 1875 0,'0'0'83'0,"0"0"17"15,0 0-80-15,0 0-20 0,0 0 0 0,0 0 0 0,0 0 73 0,0 0 11 16,0 0 1-16,-6 9 1 0,-4 1-50 0,-1 4-9 16,0-5-3-16,-5 10 0 0,0-5-8 0,1 5-3 15,-1 5 0-15,0 0 0 0,0-1 11 0,-6 1 1 16,-4-1 1-16,4 6 0 0,6-5-9 0,6-6-1 16,-6 1-1-16,0 5 0 0,5-5-15 0,-5 0 9 15,6-10-9-15,-6 6 8 0,5-11-8 0,0 1 0 16,6 9 0-16,5-14 0 15,0 0-22-15,0 0-6 0,0-9-2 0,5-5 0 16,1-5-15-16,10-5-3 0,5 0-1 0,-5-4 0 0,0-5 29 0,0 4 7 0,5-4 1 0,11 10 0 16,-5-6 0-16,5 6 1 0,0-1 0 0,5 0 0 15,-11 5 42-15,6 0 8 0,-5 5 1 0,0 5 1 16,-1-1 21-16,1 6 4 0,-6 4 1 0,0 0 0 16,1 4-33-16,-1 6-6 0,0-1-2 0,1 10 0 15,-1-5 17-15,-5 5 3 0,0 0 1 0,5 5 0 16,0-5-29-16,-5 4-6 0,6 1 0 0,-1 0-1 15,-5-1-11-15,-5 1 12 0,4 0-12 0,7 4 12 16,-12-4-12-16,6-1 0 0,-5-4 0 0,5 0 8 0,-5-5-8 16,5-4-17-16,-6-1 4 0,1 6-819 15,-6-6-164-15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9:33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6841DE-D880-420B-B359-B82B057E6568}" emma:medium="tactile" emma:mode="ink">
          <msink:context xmlns:msink="http://schemas.microsoft.com/ink/2010/main" type="writingRegion" rotatedBoundingBox="25650,11102 28307,11102 28307,12143 25650,12143"/>
        </emma:interpretation>
      </emma:emma>
    </inkml:annotationXML>
    <inkml:traceGroup>
      <inkml:annotationXML>
        <emma:emma xmlns:emma="http://www.w3.org/2003/04/emma" version="1.0">
          <emma:interpretation id="{48EE3AFA-FEC1-4C7B-B3DB-DBB50044B886}" emma:medium="tactile" emma:mode="ink">
            <msink:context xmlns:msink="http://schemas.microsoft.com/ink/2010/main" type="paragraph" rotatedBoundingBox="25650,11102 28307,11102 28307,12143 25650,12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8A2D5-2E78-4D81-90EB-ECDFA64859E5}" emma:medium="tactile" emma:mode="ink">
              <msink:context xmlns:msink="http://schemas.microsoft.com/ink/2010/main" type="line" rotatedBoundingBox="25650,11102 28307,11102 28307,12143 25650,12143"/>
            </emma:interpretation>
          </emma:emma>
        </inkml:annotationXML>
        <inkml:traceGroup>
          <inkml:annotationXML>
            <emma:emma xmlns:emma="http://www.w3.org/2003/04/emma" version="1.0">
              <emma:interpretation id="{5C51E3B8-7836-4E06-91F6-481B10C83254}" emma:medium="tactile" emma:mode="ink">
                <msink:context xmlns:msink="http://schemas.microsoft.com/ink/2010/main" type="inkWord" rotatedBoundingBox="25650,11102 28307,11102 28307,12143 25650,12143">
                  <msink:destinationLink direction="with" ref="{CD579784-A537-4967-9980-EED1F6AFE00D}"/>
                </msink:context>
              </emma:interpretation>
              <emma:one-of disjunction-type="recognition" id="oneOf0">
                <emma:interpretation id="interp0" emma:lang="" emma:confidence="0">
                  <emma:literal> </emma:literal>
                </emma:interpretation>
                <emma:interpretation id="interp1" emma:lang="" emma:confidence="0">
                  <emma:literal>心</emma:literal>
                </emma:interpretation>
                <emma:interpretation id="interp2" emma:lang="" emma:confidence="0">
                  <emma:literal>～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的</emma:literal>
                </emma:interpretation>
              </emma:one-of>
            </emma:emma>
          </inkml:annotationXML>
          <inkml:trace contextRef="#ctx0" brushRef="#br0">43 0 230 0,'0'0'20'0,"0"0"-20"15,0 0 0-15,0 0 0 0,0 0 180 0,0 0 32 16,0 0 7-16,-5 14 1 0,5-4-108 0,0-10-22 15,-11 4-4-15,11-4-1 0,0 0-5 0,0 0-2 16,0 0 0-16,0 0 0 0,0 0-15 0,0 0-3 16,0 0-1-16,-5 10 0 0,-1-10-28 0,1 5-6 15,0 9-1-15,5 0 0 0,0 0-24 0,0 5 8 16,-6 5-8-16,6-1 0 0,0 6 0 0,6-1 0 16,-6 10 0-16,0-5 0 15,0 5 12-15,0-5 1 0,0 5 0 0,0 0 0 0,5 0-13 0,0-5-13 16,1 0 2-16,-6 0 1 0,5-5 10 0,-5 1 12 0,0-6-2 15,0 6-1-15,0-6-9 0,0-4 12 16,5 5-12-16,1 0 12 0,-1-10-3 0,0 0 0 0,1 5 0 0,-1-5 0 16,0 0 1-16,-5-14 0 0,0 0 0 0,0 0 0 15,16 10-27-15,-10-1-6 16,10 10-1-16,-6-5 0 0,1 1 48 0,-6-6 8 0,6 5 3 0,-1-4 0 16,-4-1-23-16,4 1-4 0,1-1 0 0,0-4-8 15,-1 4 14-15,1-4-4 16,5 0-1-16,0 0 0 0,-5-5-9 0,5 4 8 0,5-4-8 0,-5 0 8 15,5 0-8-15,-5-4 10 0,5-11-10 0,1 6 10 16,-1 14-2-16,0-1-8 0,1 1 12 0,4-5-4 16,-5 5 6-16,-5 0 1 0,0-5 0 0,6 9 0 15,-1-9-15-15,0 5 0 0,1-1-12 0,-1 1 12 0,0-5 0 0,0 5 0 16,6 0 0-16,-6-1 9 0,-5 1-9 16,6-5 0-16,-1 5 0 0,-5-5-11 0,5 0 20 0,-5-5 4 15,0 0 1-15,5 1 0 0,1-1 8 0,-6 0 2 16,5 0 0-16,0 1 0 0,-5-1-13 0,0 5-3 15,5-5 0-15,1 5 0 0,-1-4-8 0,0 4 0 16,1 0 0-16,4 0 0 0,1 0 8 0,-6 0-8 16,0 0 0-16,1 0 8 0,-1 0-8 0,0-5 0 15,6 0 0-15,-6 5 0 0,0-5 0 0,1-4 0 16,4-5 0-16,-4 4 0 0,10 6 0 0,-11 4 0 16,6-5 0-16,-1 0 0 0,-5-4 0 0,6 9 0 0,-6-5 0 15,1 0 0-15,-1 5 0 0,0 5 0 16,1 0 0-16,-7-5 0 0,7 4-11 0,-1 1-1 15,-5 0 0-15,5-5 0 0,1 0 12 0,-1 0 0 16,-5 0 0-16,5 0 0 0,0-5 0 0,1-4 0 16,-1 9 0-16,0-10 0 0,1 5 12 0,4 1 2 0,-4-1 0 15,-1 0 0-15,-5 0-14 0,5 1 0 0,0-1 8 16,1 0-8-16,-6 5 0 0,5 0 0 16,-5 0 0-16,0 0 0 0,0 0 0 0,0 0 0 0,0 0 0 0,0 0 0 15,0 0 0-15,0 0 0 0,-6 0 0 0,6 0 0 16,-5 0 0-16,-11 0 9 0,11-4-9 0,-1-1 8 15,6 5 3-15,-16 0 0 0,11 0 0 0,-11 0 0 16,10-5-11-16,1 0 0 0,0 1 0 0,-1-6 0 16,1 1 0-16,0 4 0 0,-6-4 0 0,0-1 0 15,1 5 0-15,-1-4 0 0,0-1 0 0,-5 1 0 16,0 9 0-16,6-10 0 0,-1 1 8 0,-5 0-8 0,0 9 12 0,5-10-2 31,-5 10-1-31,0-9 0 0,0 9 5 0,0-15 1 0,0 6 0 16,0-5 0-16,0 4-4 0,0-4-1 0,0 0 0 0,0 0 0 15,6-5-10-15,-6 0 12 0,0 0-12 0,0 0 12 0,0-5-12 0,0 5 0 16,-6-4 0-16,6-1 8 0,0 5-8 0,0-4 0 16,-5 4 0-16,5 0 8 0,0 4-8 0,0 1 10 15,-11-5-10-15,11 5 10 16,-5 5 2-16,5-5 1 0,0 4 0 0,0 10 0 0,-5-9-13 0,5-1 0 16,0 1 0-16,0 9 0 0,0 0 0 0,0 0 0 15,0 0 0-15,-6-10 0 0,6 10 0 0,-5-9 0 16,5-1 0-16,0 1 0 0,-5-1 0 0,5-4 12 15,0 0-1-15,0 5-1 0,0 9-10 0,0 0 0 16,0 0 0-16,0-10 0 0,0 1 0 0,-6-1 0 16,6 10 0-16,0 0 0 0,0 0-10 0,0 0 10 0,0-14-13 15,-5 9 5-15,5 5 8 0,0 0 0 0,0 0 0 0,0 0 0 32,0 0-35-32,0 0-8 0,0 0-1 0,0 0-1 15,0 0 10-15,0 0 3 0,5-9 0 0,1-1 0 0,-6 1 10 0,5-1 2 0,-5 10 1 0,0 0 0 16,0-9 19-16,0 9-8 0,0 0 8 0,0 0 0 15,0 0 0-15,0 0 0 16,0 0 12-16,0 0-3 0,0 0 7 0,0 0 2 0,0 0 0 0,0 0 0 16,-5 9-3-16,-6 1-1 0,6 4 0 0,-6 0 0 15,6-4-2-15,-6 4 0 0,0 0 0 0,-4 5 0 16,-1 5 2-16,5-5 0 0,0-1 0 0,-5 1 0 16,0 5-6-16,6 0 0 0,-6-5-8 0,5 0 12 0,0-1-12 15,1 1 0-15,-12 0 0 0,12 0 0 0,4-9 0 0,-4-1 0 16,10-9 0-16,0 0 0 0,0 10-9 0,0-10-5 15,0 0-1-15,0 0 0 16,0-15-16-16,-5 1-3 0,-1-5-1 0,6-4 0 0,0-1 17 16,6 0 3-16,4-4 1 0,6 4 0 0,0 1 14 0,0 4 0 15,0-5 0-15,5 5-9 0,-5 0 9 0,6 5-10 16,-1 5 10-16,0 4-10 0,0 0 41 0,1 5 8 16,-1 0 1-16,6 5 1 0,-6 0-17 0,0-1-3 15,-5 1-1-15,0 0 0 0,5 0-3 0,-5-1-1 16,6 1 0-16,-6 0 0 0,0-1 4 0,0 1 0 15,0 0 0-15,0 4 0 16,-6-9-45-16,6 10-9 0,-10-5-2 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32.2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27 2883 460 0,'0'0'41'0,"0"0"-33"16,0 0-8-16,0 0 0 0,0 0 153 0,0 9 29 15,0-9 6-15,0 10 0 0,0-10-88 0,0 0-17 16,0 0-4-16,0 0-1 0,0 0-6 0,0 0-2 16,0 0 0-16,0 0 0 0,0 0-5 0,0 0-1 15,0 0 0-15,0 0 0 0,0 0-14 0,0 0-3 16,0 19-1-16,0-19 0 0,5-24-14 0,-10 5-2 15,5 19-1-15,-5-9 0 0,5-6-4 0,-6 1-1 16,6-5 0-16,0 0 0 0,-5-9 16 0,5 4 4 16,0 1 0-16,-5-1 0 0,-1-4-44 0,6-1 0 15,0 1-16-15,0-5 5 0,0 4 11 0,0 1 12 16,0 0-2-16,0-1-1 0,0 1-9 0,0-5 0 16,0 0 0-16,6-19 0 0,-6-19 0 0,5 18 0 15,-5 30 0-15,5-1 0 0,1-4 11 0,-1-5-3 0,-5 0-8 16,0-1 12-16,0-3-12 0,5 3 0 0,-5 1 0 0,0 5 0 15,0 0 0-15,0-1 0 0,0 6 8 0,0 4-8 16,0 0 9-16,0 0-1 0,6 0 0 0,-6 5 0 16,5-5 0-16,-5 9-8 0,5-4 12 0,1 0-4 15,-6 4-8-15,5 1 0 0,0-5 0 0,6 0 8 16,-6-1-8-16,1 1 0 0,-1 0 0 0,6 4 0 16,-6-8 0-16,0-1 0 0,1 4 0 0,4 1 0 15,-5 5 0-15,6-1 0 0,0 1 0 0,-1 4 0 16,1 0-24-16,0 1 0 0,5 4 0 0,5-5 0 15,0 0 39-15,-5 5 7 0,0 0 2 0,0-5 0 16,0 5-24-16,5 0 0 0,-5 0 0 0,0-4 0 16,6 4 0-16,-6-5 0 0,5 5 0 0,6-5 0 0,-1 1 0 15,-5 4 0-15,-5-10 0 0,6 10 0 0,-6 0 0 0,5-5 0 16,-5 5 0-16,0 0 0 0,0 0-15 0,0 0-7 16,0 5-2-16,0-5 0 0,0 0 24 0,0 0 0 15,0 0 0-15,0 0 0 0,-6 0 0 0,6 0 0 16,0 0 0-16,6 0 0 0,-7 5 19 0,1-10 8 15,6-19 1-15,-1 10 1 0,-10 24 5 0,10-6 1 16,-5 1 0-16,5 0 0 0,-5-5-48 0,0 0-10 16,0 5-1-16,0-5-1 0,0 4 25 0,0-4 0 15,-5 5 0-15,10-5 0 0,0 5 8 0,1 0-8 16,-6-1 10-16,-6-4-10 0,6 0 0 0,0-4 0 16,-5 4 0-16,5 0 0 0,0-5 9 0,0 0-9 15,0 0 8-15,5 1-8 0,-5-6 15 0,0 5-3 0,0-4 0 16,0 4 0-16,-6-4-4 0,6 4 0 0,-5 0-8 15,0 1 12-15,-6-1-12 0,6 0 9 0,-11 5-9 0,10 0 8 16,1-5-8-16,0 1 8 0,-1 8-8 0,-4-4 8 16,4-4-8-16,-4-1 0 0,4 0 9 0,-4 0-9 15,4-4 0-15,1-5 9 0,-6 4-9 0,6-4 0 16,-6-5 11-16,6 5-11 0,-6 5 10 0,-5-1-10 16,0 1 17-16,5-1-2 0,6 1-1 0,-6-5 0 15,-5-1-14-15,0 6 8 0,6-1-8 0,-1 1 0 16,-5-1 10-16,0-8-10 0,5-6 10 0,1 5-10 15,-6 19 9-15,0-9-9 0,5-6 8 0,-5-4-8 16,0 0 0-16,0 5 0 0,5-5 0 0,1 0 0 0,-1 0 0 16,0 1 8-16,-5-11-8 0,0 10 0 0,6 0 0 0,-6 5 8 15,0 0-8-15,0 0 0 0,0 0 0 0,0-1 0 16,0 1 8-16,5 0-8 0,-5 0 0 0,5-5 10 16,-5 5-10-16,0-10 10 0,-5 5-10 0,10 0 0 15,1-5 0-15,-6 1 0 0,0-1 0 0,-6 1 0 16,12-6 0-16,-6 5 0 0,0 1 0 0,0-1 0 15,0 0 0-15,0 6 0 0,0-6 0 0,0 5 0 16,-6 0 0-16,6 5 0 0,6 4 0 0,-6-4 0 16,-6 0 0-16,1 5 0 0,5-1 0 0,0 1 0 15,0 4 8-15,0-5-8 0,-5 1 0 0,5 9 0 16,0-9 0-16,0-1 8 0,-6-4-8 0,6 4 0 16,-5-4 0-16,5 5 0 0,0-5 0 0,-5 4 0 15,5-4 0-15,0 4 0 0,0 10 0 0,0 0 12 16,0-4-12-16,0-6 12 0,0 1-12 0,0 9-9 15,0 0 9-15,0 0-13 0,0 0 13 0,0 0 15 0,0 0-3 0,0 0-1 16,0 0-11-16,0 0 0 0,0 0 0 0,0 14-11 16,0-14 3-16,0 9 0 0,0 6 0 0,0-6 0 31,0-9-16-31,0 0-2 0,0 0-1 0,0 10 0 16,0-10-20-16,0 9-4 0,0-9-1 0,0 0 0 15,0 0-48-15,0 0-9 0,0 9-3 0,0-9 0 0,0 0 22 0,0 0 4 16,0 0 1-16,0 0 0 0,0 0-23 0,0 0-5 0,0 0-1 15,0 0 0-15,5-9 45 0,0-5 9 0,-5 14 1 0,0-10 1 16,0 1 58-16,0-1 19 0,0 1 0 0,0 9 0 16,0 0 73-16,0-10 14 0,6-4 3 0,-6 5 1 15,0 9 20-15,0 0 4 0,0 0 1 0,0 0 0 0,-11 0-55 16,0 0-10-16,11 0-2 0,-5 5-1 0,-11 4-28 0,5 5-6 16,-5-4-1-16,0 4 0 0,6 0-17 0,-1 0-4 15,-5 0-1-15,-5 1 0 0,5 13-10 0,-5 0 0 16,-1-4 9-16,1 9-9 0,-6-9 0 0,6 4 8 15,5 5-8-15,0-9 0 0,0 4 0 0,6-9 0 16,-1 0 0-16,6-9 0 0,5-10-12 0,0 0-8 16,0 0 0-16,0 0-1 15,10-19-33-15,-4-5-6 0,4 5-2 0,1-4 0 16,5-6-9-16,0 1-1 0,0-10-1 0,0 0 0 16,10-4-1-16,-4 4 0 0,4-5 0 0,1 10 0 15,-1 5 32-15,1-1 6 0,-6 10 2 0,6 0 0 0,0 10 34 0,-1-1 17 16,-4 6-1-16,-7 4-1 0,1 4 97 0,6 1 19 15,-1 5 4-15,-5-6 1 0,-16-4-33 0,16 15-7 0,5 3 0 16,-5 1-1-16,-5 0-19 0,5 5-4 0,5-10-1 0,6 5 0 16,-6 0-39-16,-5 0-8 0,5-14-2 0,-5 9 0 15,6 5-22-15,-1 0 0 0,-10-5 0 0,4-5-858 16,1-4-169-16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32.2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9906 2225 2084 0,'0'0'46'0,"0"0"10"0,0 0 1 0,0 9 1 0,0 1-46 0,0 4-12 0,0 0 0 0,-5 0 0 0,-1 5 14 0,6-4 1 15,-5-1 0-15,5 5 0 0,0 0-7 0,0 0 0 16,0 4-8-16,0 1 12 0,5 4-12 0,1-4 0 0,-1 4 0 15,0 5 0-15,1 1 0 0,4-1 0 0,-4 5 0 0,4-1 0 16,1 6 0-16,-6 0 0 0,6 4 0 0,-11 0 0 16,10 1 0-16,-4 4 8 0,-1-5-8 0,0 5 12 15,1 0-12-15,-6-5 11 0,5 5-11 0,-5-4 10 16,0-1-10-16,0-4 0 0,0 4 0 0,-5-9 0 16,5 0 15-16,0-1 1 0,-6-3 0 0,1 3 0 15,0-4-16-15,-1 1 0 0,-4-1 0 0,-1 5 0 16,1-10 12-16,4 0-1 0,-10-4 0 0,6 0 0 15,-1-1-11-15,-5 1 10 0,5-5-10 0,1-5 10 16,-1 0-10-16,0 0 0 0,1-4 0 0,-6-1 0 16,5 1 0-16,-5-5 0 0,6-1-9 0,-1 1 9 15,-5 0 0-15,0 0 0 0,0-1 0 0,0 1 0 16,0-5 0-16,-5 5 0 0,-1-1 0 0,1 1 0 16,0 5 0-16,0-6 0 0,-11 6 0 0,5-5 0 15,0 4 0-15,-4 0 0 0,-7-4 0 0,6 0 0 0,0 0 0 0,6 4 8 16,-6-4-8-16,0 0 0 0,-5-1 16 15,-1-4-4-15,1 0 0 0,0 0 0 0,-6 0 0 0,6 0 0 16,5-4 0-16,-5 4 0 0,0 0-3 16,-1-5-1-16,1 5 0 0,5-5 0 0,-10 0 6 0,4 1 1 15,1-1 0-15,0 0 0 0,-1 0-15 0,1 5 0 16,-5-4 0-16,4 4 0 0,-4-5 0 0,-1 0 12 16,-5 1-1-16,-5-1-1 0,10 0-10 0,-4 0-11 15,-1 1 3-15,0-1 0 0,0 0 8 0,0 5-13 16,0-9 5-16,-5 9 8 0,5-5 0 0,-5 0 0 15,-1 1 0-15,1-6 8 0,-5 5 9 0,-1 1 2 16,1-1 0-16,4 5 0 0,-4-10-3 0,5 10-1 16,-1-4 0-16,1 4 0 0,0 0-2 0,5-5 0 0,-11 5 0 15,1 0 0-15,-6 0-13 0,5 5 9 0,1-5-9 0,-1 4 8 16,-4-4-8-16,-1 0 0 0,0 0 0 0,5 0 0 16,1 0-12-16,-1 0 12 0,-5 0-10 0,6 0 10 15,-6 0-8-15,0-4 8 0,-5 4 0 0,5-5-9 16,0 5 9-16,5 0 0 0,-4 0 8 0,4 5-8 15,0-5 17-15,1 4-1 0,-1-4 0 0,6 0 0 16,-5 0 2-16,-6 5 0 0,0 0 0 0,5-5 0 16,11 5-18-16,-10-1 0 0,-6 1 0 0,0 0 0 15,6-5 0-15,-1 5 0 0,0-5 0 0,1 4-9 16,-1-4-1-16,6 5 0 0,-11-5 0 0,6 5 0 16,-1-10 10-16,-5 5 0 0,6-5 0 0,-6 5 0 15,0-4 0-15,0 4 8 0,0 0 0 0,6-5 0 0,-1 5-8 16,1-5-12-16,-1 5 4 0,-5 0 0 0,-5 0 8 0,5 0 0 15,6-5 0-15,-6 5 0 0,-6-4 12 0,7 4-3 16,9 0 0-16,-4 0 0 0,-1-5-9 0,1 5 0 16,10-5-12-16,-5 0 12 0,-1 1-8 0,-4-1 8 15,5 0 0-15,-1 5 0 0,6-5 0 0,-5 1-11 16,-5-6 11-16,-1 10-8 0,6-4 8 0,0-1 0 16,-1 0 0-16,6-4-8 0,1 4 8 0,4 0 0 15,-5 0 0-15,0-4 8 0,-5 4-8 0,5-4-12 16,5 4 4-16,-4-4 0 0,-12-1 8 0,6 1 0 15,16-1 0-15,-6 1 0 0,-16-5 0 0,6 4 11 0,11 1-3 16,-1-1 0-16,-5 5-8 0,11-4 0 0,-6 4 0 16,6 0 0-16,0-4 0 0,5 4 0 15,-5 1 0-15,-1-6 0 0,6 5 8 0,0 1-8 0,0-1 0 16,-5 0 8-16,5-4-8 0,0 4 0 0,0-4 0 0,-5-1 8 16,5 1-8-16,6 4 0 0,-6-5-12 0,5 1 12 15,-5-1 0-15,0 1 0 0,6 0 0 0,-6-6 0 16,0 1-8-16,5 5 8 0,0-1-10 0,6 1 10 15,0-1 0-15,0 1 12 0,-1-5-1 0,6 4 0 16,-5 5-3-16,5-4-8 0,0 0 12 0,5-6-4 16,-5 6-8-16,6-1 8 0,-1 1-8 0,6-1 8 15,-11-4-8-15,11 0 0 0,-6 0 0 0,11-5 0 16,-11 0-11-16,6 0 11 0,0 0-8 0,-1-4 8 16,1-1 0-16,0 0 0 0,-1 1 0 0,1-1 0 15,0-4 0-15,5 4 0 0,-6 5 0 0,1 0 0 0,0 0 0 16,5-5 0-16,-6 6 0 0,6-6 0 0,-5 5 0 15,5 0 0-15,-5 0 0 0,5 0 0 0,-6 5 0 16,6-5 0-16,0-5 0 0,0 1 0 0,0-1 0 0,0-4 0 16,-5 4 0-16,5 0 0 0,0-4 0 0,5-5 0 15,-5 4 0-15,6 1-8 0,-1 0 8 0,-5 4 0 16,0-4 0-16,0 4 0 0,0 0 0 0,5 1 0 16,-5 4 0-16,0 0 8 0,0 0 0 0,6 5 0 15,-12-5 0-15,6 5 0 0,0-1-8 0,0 1 8 16,0-5-8-16,6 5 8 0,-6 0-8 0,5 0 0 15,-5-5 0-15,5 0 0 0,-5 0 0 0,0 0 0 16,6-5 0-16,-1 1 0 0,0-1 0 0,-5 0 0 16,6 1 0-16,-6-1 0 0,5 0 0 0,-5 5 0 0,0 1 0 0,0-1 0 15,0 0 0-15,5 0 0 0,-10 0 9 0,5 5-9 16,0 4 0-16,0-4 0 0,-5 5 0 0,5-6 0 16,0 6 0-16,0-5 0 0,-6-1 0 0,6 1 0 15,0-5 0-15,0 5 0 0,0-5 0 0,-5 5 0 16,5-5 0-16,0 0 0 0,0 0 0 0,5-4 0 15,-10 8 0-15,5-4 0 0,0 1 0 0,0-1 0 16,-5 0 0-16,5 5 0 0,0-1 0 0,-6 1 0 16,6 0 0-16,-5 0 0 0,0 0 8 0,-1 4-8 15,1-4 9-15,0 4-1 0,-1 1-8 0,1 0 12 16,0-6-12-16,-1 1 11 0,1 5-11 0,0-6 10 16,0 1-10-16,-1 5 0 0,1-1 0 0,0-4 0 15,-1-5 0-15,1 0 0 0,-6 5 0 0,6-5 0 16,-6 5 0-16,1 0 0 0,-6-5 0 0,5 0 0 15,0 5 8-15,-5-5-8 0,6 0 0 0,-1 0 8 0,-5 5-8 16,0-5 10-16,-5 5-10 0,10-1 10 0,-5 1-2 0,6 5 0 16,-1-5 0-16,0-1 0 0,6 1-8 0,-6 0 0 15,1-5 0-15,4 5 0 0,6-5 0 0,-5 0 0 16,0 0-9-16,-1 5 9 0,1-10 0 0,0 5 12 16,5 0-1-16,-11 1-1 0,0 3-10 0,6-4-11 15,0 0 3-15,0 1 0 0,-6 3 8 0,0-4 11 16,6 5-3-16,-6 5 0 0,6-5-8 0,0-5 0 15,-1 4 0-15,6-3-11 0,-5-1 11 0,5 0 0 16,0 4 8-16,0-8-8 0,0 4 0 0,0 0 0 16,5 0 0-16,1 5-8 0,-6-10 8 0,5 10 0 15,0-5 0-15,6 5 0 0,-6 0 0 0,1-1 0 0,-1 1 8 16,0 0-8-16,-5 5 0 0,0-6 0 0,0 6 0 16,0-5 0-16,0 4 0 0,0-4 0 0,0 5 0 0,6-6-8 15,-6 1 8-15,5-5 0 0,-5 5 0 0,0 0 8 16,0-5-8-16,5 5 0 0,-5 0 0 0,0-5 8 15,5 5 0-15,1-5 0 0,-1 4 0 0,0 6 0 16,1-5-8-16,-6 0-13 0,10 4 3 0,-4-4 1 16,-6 4 9-16,0 1 12 0,0 9-2 0,0 0-1 15,0-9-9-15,0 9 12 0,-6-10-12 0,6 10 12 16,0 0 0-16,0 0 1 0,0 0 0 0,0 0 0 16,0 0-1-16,0 0 0 0,0 0 0 0,0 0 0 15,0 0-12-15,0 0 0 0,0 0 8 0,0 0-8 16,0 0 0-16,0 0 0 0,0 0 0 0,0 0-10 15,0 0 10-15,0 0 0 0,0 0 0 0,0 0 0 0,0 0-8 16,0 0 0-16,0 0 0 0,0 0 0 0,0 0 32 16,0 0 6-16,0 0 2 0,0 0 0 0,0 0-32 0,0 0 0 15,0 0 0-15,0 0 0 0,0 0 0 0,0 0 0 16,0 0 0-16,0 0 0 0,0 0 0 0,0 0-8 16,0 0-1-16,0 0 0 0,0 0 9 0,0 0 0 15,0 0 0-15,0 0 0 0,0 0 0 0,0 0 0 16,0 0 0-16,0 0 0 0,0 0 0 0,0 0 12 15,0 0 0-15,0 0-1 0,0 0-23 0,0 0-4 16,0 0 0-16,0 0-1 0,0 0 2 0,0 14 1 16,0-14 0-16,0 0 0 0,0 0 14 0,0 0 0 15,0 0 0-15,0 0 0 0,0 0 0 0,0 0 0 0,0 0 0 16,0 0-9-16,0 0 9 0,0 0-10 0,0 0 10 16,0 0-10-16,0 0 10 0,0 0 0 0,0 0 10 0,0 0-10 15,0 0 0-15,0 0 8 0,-10 5-8 0,10-5 0 16,0 0 0-16,0 0 0 0,0 0 0 0,-11-5 0 15,11 5 0-15,-5 0 0 0,5 0 0 0,0 0 0 16,0 0 12-16,-11 0-1 0,1 5 0 0,-1-5 0 16,0 0-11-16,6 9 12 0,-6-4-12 0,1 5 12 15,-1-1-12-15,0 1 0 0,-5 4 0 0,0 0 0 16,6 0 0-16,-1 0 0 0,0 1 0 0,-5-6 0 16,1 0-12-16,9 1 12 0,-4-1-12 0,4 1 12 15,-4-5-15-15,10-5 5 0,0 0 1 0,0 0 0 16,-6 4 9-16,6-4 0 0,0 0 0 0,0 0 0 15,0 0 0-15,0 0 0 0,0 0-8 0,0 0 8 16,0 0-12-16,0 0 4 0,0 0 0 0,0 0 0 0,11-9-1 16,0-1 0-16,5 6 0 0,-1-6 0 0,1 1-1 0,6 4 0 15,-1-4 0-15,-5-1 0 0,5 1 10 0,6 4 0 16,-6-5 0-16,0 1 0 0,1 4 0 0,-6 0 0 16,0 1 0-16,0 4 0 0,5 0 0 0,-5 4 0 15,0 1 0-15,0 5 0 0,0-1 8 0,0 5 6 16,0 5 2-16,-6 0 0 0,6-5-4 0,0 10 0 15,0 0 0-15,-5-1 0 0,5-4-4 0,-5 5 0 16,-1-5-8-16,1 0 12 0,5-5-12 0,-5-5 8 16,-11-9-8-16,10 15 0 0,1-11 0 0,-11-4 0 15,0 0-8-15,0 0 8 16,10 5-141-16,-10-5-22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8:30.4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AE001B-5E3B-46DA-969D-B9026E6AC54C}" emma:medium="tactile" emma:mode="ink">
          <msink:context xmlns:msink="http://schemas.microsoft.com/ink/2010/main" type="inkDrawing" rotatedBoundingBox="28385,1824 28491,3984 26780,4068 26674,1909" hotPoints="28594,2944 27582,3956 26570,2944 27582,1932" semanticType="enclosure" shapeName="Circle">
            <msink:destinationLink direction="with" ref="{E4D6BE75-CEE3-42D9-9385-094CC31AE405}"/>
            <msink:destinationLink direction="to" ref="{207A70E6-D47A-4D7D-8D42-682AA91933C2}"/>
          </msink:context>
        </emma:interpretation>
      </emma:emma>
    </inkml:annotationXML>
    <inkml:trace contextRef="#ctx0" brushRef="#br0">32 451 1094 0,'0'0'97'0,"5"-14"-77"15,-5 4-20-15,6-4 0 0,-1-5 86 0,0 5 14 16,6-5 2-16,-6 5 1 0,0 5 5 0,6-6 2 15,0 1 0-15,-1 5 0 0,6-10-36 0,0 5-7 16,-5 4-2-16,10-4 0 0,6 4-25 0,0 1-6 16,-1 0-1-16,-10-1 0 0,-5 1-18 0,10 9-4 15,0-15-1-15,11 6 0 0,6 9-22 0,-1-14-4 16,0 4 0-16,0-13-1 0,6 8 28 0,-6-3 5 16,6 3 2-16,-6 1 0 0,0 0-29 0,6 0-5 15,-6 0-2-15,6 4 0 0,-6 5 46 16,6 1 10-16,-6 4 2 0,0 0 0 0,-5 4-15 0,0 11-2 0,0-15-1 0,5 9 0 15,0 5-11-15,-5 5-3 16,6-5 0-16,-1 10 0 0,-5-10-8 0,0 5 0 0,-6 0 9 0,1 0-9 16,-6-5 0-1,1 5 9-15,-1 0-9 0,5 0 0 0,-10 0 8 0,6 4-8 0,-6-4 0 0,-6 5 0 16,6 4 11-16,0-4-2 0,-5 5 0 0,0-1 0 16,-1 10 3-16,1-10 1 0,-1 10 0 0,-4 0 0 15,4 0 13-15,-4-5 2 16,-6-5 1-16,5 5 0 0,0 0-29 0,1 5 0 0,-1 5 0 0,6-10 0 15,-1 0 0-15,1 14 0 0,0 1 0 0,-6-6 0 16,0 1 0-16,-5-5 0 0,6 4 0 0,-1-9 0 16,-10 5 13-16,-1 0-3 0,6 5-1 0,-5-10 0 0,0 5 5 15,-1 4 1-15,1-4 0 0,-6 0 0 0,1 0-1 16,-1 0 0-16,6-5 0 0,-6 5 0 0,0-10-5 0,1 5-1 16,-1-9 0-16,0-1 0 0,-4 1 4 15,4 0 0-15,0-5 0 0,-5 4 0 0,0 6-1 0,6-6 0 16,-6-4 0-16,0 5 0 0,-6-5-2 0,6 0 0 15,0-5 0-15,-5 0 0 0,-5-4-18 0,4 9-4 16,-4-15-1-16,-1 15 0 0,-5-14 30 0,6 9 7 16,-6-4 1-16,5 4 0 0,-5 0-24 0,5-4 0 15,1-1 0-15,-6 5 8 0,0-9-27 0,0 0-5 16,0-1 0-16,0 1-1 0,0 0 42 0,0-5 9 16,6 5 2-16,-1-5 0 0,0 0-28 0,1-5 0 15,-1 5 8-15,1-10-8 16,-1 6-21-16,0-1-7 0,6 0 0 0,-6-4-1 0,1 4 49 0,-1 0 11 0,1 1 1 0,4-6 1 15,-10 1-1-15,11 4-1 0,-6-5 0 0,6 1 0 16,0-5-31-16,0 4 0 0,-1-4 0 0,1 5 0 31,0-20-16-31,5 10-8 0,0-4-3 0,-6-1 0 0,1-4 27 0,0-1 0 0,0-9 0 0,-1 5 0 16,-4 0 0-16,4-5 0 0,6 5 0 0,0-14 0 16,0 9 21-16,6-5 3 0,-1 6 1 0,1 3 0 15,4 11-37-15,1-15-8 0,-6 14-2 0,6-4 0 16,5 4 22-16,-5 10 0 0,5-10 0 0,-6 1 0 15,12-1 0-15,-6 10 0 0,0-10 0 0,0 5 0 16,0 0 11-16,0 0 9 0,0-4 3 0,0 13 0 16,0-13-35-16,0 8-8 0,0 1 0 0,0 5-1 15,-11-5 21-15,11 14 0 0,0 0 0 0,0 0 0 0,0 0 0 16,0 0 8-16,0 0-8 0,0 0 0 0,0 0-11 16,0 0-7-16,0 0-2 0,0 0 0 15,0 0-57-15,0 0-12 0,0 0-3 0,0 0-736 16,0 0-147-16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32.2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32 451 1094 0,'0'0'97'0,"5"-14"-77"15,-5 4-20-15,6-4 0 0,-1-5 86 0,0 5 14 16,6-5 2-16,-6 5 1 0,0 5 5 0,6-6 2 15,0 1 0-15,-1 5 0 0,6-10-36 0,0 5-7 16,-5 4-2-16,10-4 0 0,6 4-25 0,0 1-6 16,-1 0-1-16,-10-1 0 0,-5 1-18 0,10 9-4 15,0-15-1-15,11 6 0 0,6 9-22 0,-1-14-4 16,0 4 0-16,0-13-1 0,6 8 28 0,-6-3 5 16,6 3 2-16,-6 1 0 0,0 0-29 0,6 0-5 15,-6 0-2-15,6 4 0 0,-6 5 46 16,6 1 10-16,-6 4 2 0,0 0 0 0,-5 4-15 0,0 11-2 0,0-15-1 0,5 9 0 15,0 5-11-15,-5 5-3 16,6-5 0-16,-1 10 0 0,-5-10-8 0,0 5 0 0,-6 0 9 0,1 0-9 16,-6-5 0-1,1 5 9-15,-1 0-9 0,5 0 0 0,-10 0 8 0,6 4-8 0,-6-4 0 0,-6 5 0 16,6 4 11-16,0-4-2 0,-5 5 0 0,0-1 0 16,-1 10 3-16,1-10 1 0,-1 10 0 0,-4 0 0 15,4 0 13-15,-4-5 2 16,-6-5 1-16,5 5 0 0,0 0-29 0,1 5 0 0,-1 5 0 0,6-10 0 15,-1 0 0-15,1 14 0 0,0 1 0 0,-6-6 0 16,0 1 0-16,-5-5 0 0,6 4 0 0,-1-9 0 16,-10 5 13-16,-1 0-3 0,6 5-1 0,-5-10 0 0,0 5 5 15,-1 4 1-15,1-4 0 0,-6 0 0 0,1 0-1 16,-1 0 0-16,6-5 0 0,-6 5 0 0,0-10-5 0,1 5-1 16,-1-9 0-16,0-1 0 0,-4 1 4 15,4 0 0-15,0-5 0 0,-5 4 0 0,0 6-1 0,6-6 0 16,-6-4 0-16,0 5 0 0,-6-5-2 0,6 0 0 15,0-5 0-15,-5 0 0 0,-5-4-18 0,4 9-4 16,-4-15-1-16,-1 15 0 0,-5-14 30 0,6 9 7 16,-6-4 1-16,5 4 0 0,-5 0-24 0,5-4 0 15,1-1 0-15,-6 5 8 0,0-9-27 0,0 0-5 16,0-1 0-16,0 1-1 0,0 0 42 0,0-5 9 16,6 5 2-16,-1-5 0 0,0 0-28 0,1-5 0 15,-1 5 8-15,1-10-8 16,-1 6-21-16,0-1-7 0,6 0 0 0,-6-4-1 0,1 4 49 0,-1 0 11 0,1 1 1 0,4-6 1 15,-10 1-1-15,11 4-1 0,-6-5 0 0,6 1 0 16,0-5-31-16,0 4 0 0,-1-4 0 0,1 5 0 31,0-20-16-31,5 10-8 0,0-4-3 0,-6-1 0 0,1-4 27 0,0-1 0 0,0-9 0 0,-1 5 0 16,-4 0 0-16,4-5 0 0,6 5 0 0,0-14 0 16,0 9 21-16,6-5 3 0,-1 6 1 0,1 3 0 15,4 11-37-15,1-15-8 0,-6 14-2 0,6-4 0 16,5 4 22-16,-5 10 0 0,5-10 0 0,-6 1 0 15,12-1 0-15,-6 10 0 0,0-10 0 0,0 5 0 16,0 0 11-16,0 0 9 0,0-4 3 0,0 13 0 16,0-13-35-16,0 8-8 0,0 1 0 0,0 5-1 15,-11-5 21-15,11 14 0 0,0 0 0 0,0 0 0 0,0 0 0 16,0 0 8-16,0 0-8 0,0 0 0 0,0 0-11 16,0 0-7-16,0 0-2 0,0 0 0 15,0 0-57-15,0 0-12 0,0 0-3 0,0 0-736 16,0 0-147-16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32.2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1885 1682 691 0,'0'-10'61'0,"0"1"-49"0,0 9-12 0,0-10 0 16,0-4 162-16,0 9 30 0,0-9 5 0,0 5 2 16,0-1-88-16,0 1-18 0,0-5-3 0,0 0-1 15,0-1-21-15,5 6-4 0,0-15 0 0,1 10-1 16,-1-10 1-16,0 5 1 0,-15-4 0 0,4-1 0 16,6-9-46-16,6 5-10 0,-6-1-1 0,0-4-8 15,5 5 29-15,-5-10-1 0,0 5 0 0,0-5 0 0,5 0 1 0,-5 0 0 16,0 0 0-16,0 5 0 0,0-5-29 15,0 5 0-15,0-5 0 0,0 5-10 0,5-5 10 0,-5 5 0 16,0 5 10-16,6 0-10 0,-6-10 0 0,0 9 0 16,5 1 0-16,-5-5 0 0,5-10 8 0,-5 15-8 15,0-10 0-15,6 5 9 0,4 0-9 0,-4 9 0 16,-12-9 0-16,6 9 0 0,11 1 0 0,-11-1 0 16,5 10 0-16,-5-10 0 0,6 5 0 0,-1 5 12 15,0-5 0-15,-5 0 0 0,6 10-12 0,-1-10-17 16,0 5 4-16,1-1 1 0,4 1 26 0,-4 5 6 15,-1-1 0-15,6-4 1 0,-1 5-33 0,1-6-8 16,5 6 0-16,-5 9-1 0,10-14 21 0,-11 9 0 0,6 0 0 16,6 5 0-16,-1-9 10 0,0 9 6 15,-5 0 2-15,6 9 0 0,4-18-29 0,-5 9-5 0,6 9-2 0,-6-9 0 16,6 0 18-16,0 0 0 0,5 0 0 0,-6 0 0 16,6 0 0-16,0-9 0 0,0 9 0 0,0 0 0 15,5 0 10-15,0 0 6 0,-5 9 0 0,0-9 1 16,11-9-17-16,-6 4 0 0,6 5 0 0,-1 0 0 15,6-5 0-15,-5 5 0 0,-1 0 0 0,1 0 0 16,0 0 0-16,4 0 0 0,-9 0 8 0,4 0-8 16,-4 0-12-16,9 0-5 0,7 0-2 0,-6-4 0 15,-1 4 19-15,1 4 0 0,0-4 0 0,0 5 0 16,-5 0 10-16,5 4 6 0,0-9 0 0,-1 0 1 16,-4 5-27-16,0 0-6 0,-6 9 0 0,5-14-1 0,1 5 28 15,0-1 5-15,-1-4 2 0,1 5 0 0,5 5-29 16,0-10-5-16,5 0-2 0,-5 9 0 0,5-9 18 15,0 5 0-15,-5 4 0 0,0-9 0 0,0 0 0 0,0 10 0 16,-6-10 0-16,1 9 0 0,0-4 13 0,4 4 7 16,-4-4 0-16,5-5 1 0,-11 0-33 0,6 0-8 15,10 0 0-15,-5 5-1 0,0-5 38 0,0 0 8 16,-11 0 2-16,0 5 0 0,1-5-19 0,-1 0-8 16,5-5 0-16,1 5 8 0,-6 5-8 0,0 4 0 15,6-9 0-15,0 0 8 0,-6 5-8 0,-5-5 0 16,5-5 0-16,0 5 0 0,-15-9 8 0,15 4-8 15,0-5 0-15,0 10 8 0,1 0-8 0,-1 0 0 0,0-9 9 16,-5 4-9-16,-5 0 0 0,-1 1 9 0,-4 4-9 0,-1 0 0 16,6-10 11-16,-1 10-11 0,-5-9 10 0,6 9-10 15,0 9 9-15,-1-9-9 0,1 10 8 0,5-10-8 16,-11 0 0-16,6 0 0 0,-6 0 8 0,6 0-8 16,-6 0 0-16,6 0 0 0,-6 0 0 0,0 0 8 15,-5 0 2-15,11 4 0 0,-6 1 0 0,0-5 0 16,1-5-20-16,-1 1-4 0,6 4-1 0,-6 0 0 15,5 0 15-15,1 0 0 0,0 0 0 0,-6 0 0 16,0 0 0-16,-5 0 13 0,0 0-4 0,5 0-1 16,6 0-8-16,0 4 0 0,-1 1 0 0,6 0 0 15,-5 4 0-15,5-9 0 0,0 10 0 0,0-5 0 16,0 4 0-16,-6-9 0 0,6 0 0 0,0 0 0 16,-5 0 0-16,-1 5 12 0,1-1-12 0,0-4 12 0,-1-4-12 15,1 4 0-15,-1-5 0 0,-4 5 0 0,4 0 0 16,1 0 0-16,-6 0 0 0,11 0 0 0,-5 5 0 15,5-5 0-15,-6 4 0 0,1-4 0 0,0 15 0 0,-6-15 0 16,5 0 0-16,6 9 0 0,-5-4 0 0,0 4 0 16,-1-9 0-16,1 10 0 0,-1-10 0 0,6 0 0 15,-10 0 0-15,10 0 0 0,-11 0 0 0,0 0 0 16,0-5 0-16,1 5 0 0,-1-5 0 0,0 5 0 16,1 0 0-16,-1 0 0 0,0 0 0 0,1 0 0 15,-7 0 0-15,7 0 0 0,4 0 16 0,-4 0 0 16,4 0 1-16,1 5 0 0,0-5-17 0,-1 0 0 15,1 5 0-15,-1-5 0 0,1 5-9 0,-6-5-6 16,-5 0-1-16,6 0 0 0,-1-5 16 0,5 5 0 16,1-5 0-16,-6 0 0 0,6 5 0 0,0 0 0 15,-1-14 0-15,1 9 0 0,-1 1 0 0,-4 4 0 16,4 0 0-16,-4 0 0 0,-1 0 8 0,0 0-8 0,-5 4 0 16,5 1 0-16,1-5 8 0,-6 14-8 0,0-14 0 0,0 5 0 15,0-5 0-15,0 5 0 0,5 0 0 0,-5 4 0 16,0-9 0-16,5-9 0 0,0 9 0 0,1 0 0 15,4-5 13-15,-4-5-1 0,10 10 0 0,-6-9 0 16,1 4-12-16,-6 0-12 0,-5 1 3 0,0 4 0 16,5-10 9-16,1 5 0 0,-6 5 0 0,5-4 8 15,0 4-8-15,0 0 0 0,1 0 0 0,-1 0 0 16,0 4 0-16,6-4 0 0,-11 0 0 0,5 15 0 16,0-15 0-16,1 0 0 0,-1 4 0 0,0 1 0 15,1-5 0-15,-6 5 0 0,5-5 0 0,0 0 0 0,-5 0 0 16,5 9 0-16,-5-9 0 0,0 0 0 0,0-9 0 0,0 9 0 15,0 0 0-15,6 0 0 0,-6-5 0 0,-1 5 8 16,-4-5-8-16,5 1 0 0,5 8 0 0,-5-4 0 16,0 0 0-16,0 0 0 0,6 5 0 0,-12-5 0 15,12 0 0-15,-1 0 0 0,-5 0 0 0,5 0 0 16,0 0 0-16,-5 0 0 0,-16 0 0 0,11 5 0 16,0-5 0-16,5 0 0 0,-6 0 0 0,6 0 0 15,0 0 0-15,0-5 8 0,-5 5-8 0,5 0 0 16,0-5 0-16,0 5 0 0,5-4 0 0,-5 4 0 15,0 0 0-15,5 0 0 0,-5 0 0 0,0 0 0 16,5 0 0-16,-5 4 0 0,6-4 0 0,-6 5 0 16,5 0 0-16,-5 4 0 0,0-9 0 0,0 0 0 15,0 0 0-15,0 0 0 0,0 5 0 0,0 0 0 16,0-5 0-16,-6 0 0 0,6 5 0 0,0 4 0 0,0-9 0 0,6-9 0 16,-6 9 0-16,-1-5 0 0,1 5 0 0,6-5 0 15,-6 5 0-15,5 0 0 0,0-5 10 0,-5 5-10 16,6 0 9-16,-1 0-9 0,-5 0 8 0,5 0-8 15,-5 0 0-15,0 0 0 0,0 0-14 0,0 5 5 16,0 5 9-16,5-1 0 0,-5-4 0 0,0-1 0 16,0 1 0-16,5 5-10 0,1-10 10 0,-1 9 0 15,-5-9 0-15,0 5 0 0,5 4 0 0,1-9 0 16,-6 0 0-16,-1 0 0 0,1 0 0 0,0 0 0 16,0 0 0-16,0 0 0 0,0 10 0 0,0-10 0 15,6 0 0-15,-6 0 0 0,0 0 0 0,5 0 0 16,-5 0 0-16,5 0 0 0,-5 4 0 0,5 1 0 0,-5-5 0 15,6 5 0-15,-1 4 0 0,0-9 0 0,-5 0 0 0,0 0 0 16,5 0 0-16,-5 0 0 0,0 0 0 0,0 0 0 16,6-9 0-16,-6 9 0 0,0-5 0 0,0 5 0 15,-1-5 0-15,1 5 0 0,0-4 8 0,0 4-8 16,-5 0 0-16,-11 0 0 0,0 0 0 0,0 0 0 16,0 0-13-16,0 0 4 0,0 0 9 0,11 0 11 15,-11 0-3-15,0 0 0 0,10 4-8 0,-10-4 0 16,0 0 0-16,11 10 0 0,5-1 0 0,-5 1-14 15,-11-10 3-15,10 14 1 0,-4-4 10 0,-6-10 12 16,5 14-2-16,0-5-1 0,1 5-26 0,-6 1-6 16,10 4-1-16,-5-5 0 0,6 0 15 0,-6 5 9 15,1 4-12-15,-1 1 12 0,-5-10-11 0,5 5 11 0,1 5-10 0,-1 4 10 16,0 1 0-16,1-1 0 0,-1 5 0 0,0 5 0 16,1 5 0-16,-1-10 0 0,0 5 0 0,1-1 0 15,-6 6 0-15,5-5-9 0,6-5 9 0,-6 5 0 16,0-5 0-16,-5 0 0 0,6 5 0 0,-1-5 0 15,0 0 0-15,-5-4 0 0,6 4 0 0,-1 0 0 16,-5 0 0-16,0 5 0 0,5-5 0 0,-5 5 0 16,6-5 0-16,-6 14 0 0,0-14 0 0,5 10 0 15,-5-1 0-15,0 1 0 0,0 9 0 0,5 5 0 16,0-15 0-16,-5 11 0 0,6-6 0 0,-6-5 0 16,5 1 0-16,-5 0 0 0,0-1 0 0,0 1 0 15,5-5 0-15,-5 4 0 0,0 1 0 0,0-5 0 16,6-1 0-16,-6 1 0 0,0 0 0 0,0-5 0 15,0 10 0-15,0-1 0 0,0 1 0 0,-6 0 0 0,6-1 0 0,-5 15 0 16,5-5 0-16,-5 0 0 0,-1 0 0 0,6 0 0 16,0-5 0-16,0 5 0 0,-5-4 0 0,5 4 0 15,-5 5 0-15,5-1 0 0,0-4 0 0,0 10 0 16,-5-10 0-16,5 10 0 0,0-10 0 0,0 0 0 16,5-5 0-16,-5 5 0 0,-5-5 0 0,5 1 0 15,-6-6 0-15,6 1 0 0,0-1 0 0,0 6 0 16,0 4 0-16,-5 0 0 0,0-5 0 0,-1 5 0 15,6 0 0-15,0-5 0 0,-5 1 0 0,5 4 0 16,-11-14 0-16,11 14 0 0,-5-5 0 0,5 0 0 16,-5 1 0-16,5 4 0 0,0 0 0 0,0 5 0 0,0-1 0 0,0 6 0 15,0-1 0-15,-6-4 0 0,1 0 0 0,5 0 0 16,-5-1 0-16,5-4 0 0,0 1 0 0,0 3 0 16,-6-4 0-16,6 0 0 0,-5 0 0 0,5 0 0 15,-5 5 0-15,-1 0 0 0,1 5 0 0,0-1 0 16,-1-4 0-16,1 0 0 0,0-5 0 0,-6 4 0 15,6 6 0-15,-1-5 0 0,-10-1 0 0,11 6 0 16,0-5 0-16,-6 9 0 0,1-4 0 0,4 8 0 16,1-8 0-16,-6 4 8 0,6-9-8 0,0 5 0 15,-1-6 0-15,6-4 0 0,-5 5 0 0,0 0 0 16,-1 0 0-16,1-5 0 0,5 4 0 0,0 11 0 16,-5-11 11-16,5 11 4 0,0-6 1 0,0 5 0 15,0-9-16-15,0 5 0 0,-6-1 0 0,6-4 0 16,-5 0-9-16,5 0-5 0,5-1-1 0,1 6 0 15,-6-1 15-15,0 1 0 0,0-5 0 0,0 4 0 0,-6-4 9 16,1-5 5-16,5 0 1 0,-5-5 0 0,5 1-15 16,0 4-8-16,-6-5 8 0,6 0-13 0,0 1 13 0,0 4 8 15,0 0 0-15,0 5-8 0,6-1 0 16,-6 1-17-16,5 5 1 0,-5-1 1 0,5-4 24 0,1 0 5 16,-6-1 1-16,0-4 0 0,0 1-15 0,-6-1-12 15,6-5 3-15,0 5 0 0,6-9 9 0,-6 4 0 16,0-5 0-16,0 6 0 0,0-1 0 0,5 0 0 15,-5 1 0-15,0-1 0 0,-5 0 10 0,5 1-2 16,0-1-8-16,0 0 12 0,0 1-12 0,0-6 0 16,0 5-12-16,0 1 12 0,5-6 0 0,-5 6-8 15,5-6 8-15,-5 6 0 0,0-6 0 0,0 5 0 16,6-4 0-16,-6 0 0 0,0-1 0 0,5-4 0 0,-10 0 0 0,5 0 0 16,0 0 0-16,-6-5 0 0,1 0 8 0,0 5-8 15,5 0 0-15,-6-5 0 0,1 5 0 0,5 4 0 16,-5-4 0-16,-1 5 0 0,1-1 0 0,0 5 0 15,-1-4 0-15,1 4 0 0,0 1 8 0,5-1-8 16,-6-4 0-16,1-1 0 0,5 1 0 0,-5-1 0 16,5-4 0-16,0-5 0 0,0 5-11 0,0-5 11 15,0-4 0-15,0 4 0 0,-6 0 9 0,6-5-1 16,0 1-8-16,-5-1 0 0,0 0 0 0,0 1 0 16,5 4 0-16,-6 0-15 0,1 0 4 0,0 0 1 15,-6 5 10-15,6 0 0 0,-1 0 0 0,1 0 0 16,0 0 0-16,-1-5 0 0,1 0 0 0,0 5 0 15,5-10 0-15,-6 0 14 0,1-4-3 0,0 9-1 16,-6-9-10-16,11-1 0 0,-5 6 0 0,-1-1 0 0,1 1 0 16,5-1-14-16,-5 0 3 0,-1 1 1 0,6-1 10 0,-5 5 0 15,0-4 0-15,-1 4 0 0,6-5 0 0,-5 5 0 16,0 0 0-16,5-4 0 0,-6-1 0 0,6 5 0 16,-5-4 0-16,-6-1 0 0,6 1 0 0,5-6 14 15,0 1-3-15,0-5-1 0,-5 0-10 0,5 0 0 16,-5 0 0-16,5-5 0 0,-6 5 0 0,6 0 0 15,0-1 0-15,0-3 0 0,0 4-9 0,6 0-4 16,-6 4-1-16,0 1 0 0,5 0 0 0,0 4 0 16,-5 0 0-16,0-4 0 0,5 0 6 0,-5-1 8 15,0-4-13-15,0 5 5 0,6-1 8 0,-1-4 0 16,-5 0 0-16,0 0 0 0,0-5 0 0,0 5 0 0,0-4 8 0,0-6-8 16,0-9 12-16,0 14-3 0,0-4 0 15,0-10 0-15,-5 9-9 0,5-9 0 0,0 0 9 0,-6 14-9 16,6-14 0-16,0 0 8 0,0 10-8 0,0-10 0 15,0 0 8-15,0 0-8 0,-5 14 10 0,5-14-10 16,0 9 10-16,0-9-10 0,-5 5 10 0,5-5-10 16,0 0 12-16,0 0-4 0,-5 10-8 0,5-10 12 15,-11 4 1-15,0 1 0 0,-5-10 0 0,0 5 0 16,6-4-13-16,-6-6-18 0,-6 5 4 0,6 1 1 16,-10-6 35-16,5 6 7 0,-6-6 2 0,0 5 0 15,1 1-22-15,-6-1-9 0,0 5 8 0,-5 0-8 16,-1 0 8-16,1 0-8 0,0 5 8 0,-6-5-8 15,1 4 25-15,-6 1 0 0,-6-5 0 0,7 5 0 16,4-5-25-16,-5 5 0 0,-5-5 0 0,5 0 0 16,0 0-11-16,-11 0-7 0,1 0-2 0,-1 0 0 0,1 4 32 15,5 1 7-15,-6 0 1 0,1-5 0 0,-6 4-20 16,0 1 0-16,5 0 0 0,6 4 0 0,-6-9-12 0,1 10-7 16,-1-5-1-16,1-1 0 0,-6 6 20 0,0-5 0 15,-10 4 0-15,10-4 0 0,0-1 0 0,0-4 0 16,0 5 0-16,-5-5 0 0,5-5 0 0,-5 5 0 15,5-4 0-15,-5-1 0 0,-11 0 0 0,11 1 0 16,-6-1 0-16,1 0 0 0,-1 0 0 0,1 1 0 16,4-1 0-16,1 5 0 0,11 0 0 0,-1 5 0 15,1-1 0-15,-1 1 0 0,0 0 0 0,1 0 0 16,-1 4 0-16,1-4 0 0,-1 4 10 0,1-4 9 16,-6 0 1-16,5-1 1 15,1 1-40-15,4 0-8 0,1-5-1 0,-5 0-1 0,-1 0 21 0,1 0 8 0,-6 0 0 0,-5-5-9 16,5 0 9-16,-6 5 0 0,7-4 0 0,-7 4 0 15,7-5 0-15,-1 5 9 0,5 0-1 0,6 5-8 16,-6-5 27-16,1 4-2 0,5 1 0 0,-6 0 0 31,6-5-43-31,-6 0-9 0,6 0-1 0,0 5-1 16,0-5-5-16,-1 0-1 0,1 0 0 0,0-5 0 0,0 5 53 0,-1 0 10 0,1-5 3 0,0 0 0 16,5 5-31-16,-5 0 0 0,-11-4 0 0,0 4 0 15,5-5 0-15,-4 0 0 0,-1 0 0 0,0 5 0 16,0 0 0-16,0 0 8 0,6 5-8 0,-1-5 0 15,0 5 0-15,-4 0 0 0,4-1 8 0,0 1-8 16,-4 5-24-16,4-6-8 0,1 6-2 16,-6-6 0-16,0 1 34 0,0 0 0 0,5 0 0 0,-5-5 0 15,1 4 0-15,4-4 0 0,0-4 0 0,1-1 0 0,5 5 9 0,-11 0 9 16,-5-5 2-16,-1 5 0 0,1 0-32 0,5 0-7 16,-5 0-1-16,0 5 0 0,10-5 32 0,-4 5 7 15,4-1 1-15,-5 1 0 0,6 0-20 0,-1 0 10 16,0-5-10-16,1 4 8 0,-6 1-8 0,6-5 0 15,4 0 9-15,1 0-9 16,-6-5-17-16,6 1-8 0,0-1-2 0,0 0 0 0,0 0 27 0,5-4 0 16,0 4 0-16,-5 0 0 0,5 5 0 0,0-4 0 15,-5-1 0-15,-1 0 0 0,1 1 0 0,5-1 0 16,0 0 0-16,0 5 0 0,-5-5 0 0,5 5 0 16,-5-4 0-16,5 4 0 0,5 0 14 0,-4 0 8 0,4 4 2 15,0-4 0-15,1 5-24 0,-1 0 0 0,1 0 0 0,-6-1 0 16,0-4 0-16,0 10 0 0,-5-6 0 0,10 6-8 15,1-10 8-15,-1 9 0 0,0-4 0 16,1-5 0-16,-1 5 0 0,6-5 0 0,-6 5 0 0,6-5-8 16,0 0 8-16,5-5 0 0,-5 5 0 0,-1-5 0 15,1 5 0-15,5 0 0 0,-5-5 0 0,0 1 0 16,5-1 0-16,-11 5 0 0,1-5 0 0,4 5 8 16,12 0-8-16,-1 0 0 0,-15 0 0 0,15 0 0 15,16 0 0-15,-5-5 0 0,-5 10 0 0,5-5 8 16,0 0-25-16,0 0-5 0,-5 0-1 0,0-5 0 15,-1 5 41-15,6-4 8 0,0-1 2 0,0 0 0 16,0-4-17-16,6 4-3 0,4 0-8 0,-4 1 12 16,-6 4-12-16,5-5 11 0,11 5-11 0,0 0 10 0,0 0-10 0,0 0 0 15,0 0 9-15,0 0-9 0,0 0 0 0,0 0 0 16,0 0 0-16,0 0 8 0,0 0-8 16,0 19 0-16,-5-10 0 0,-1 10 0 0,6-5-8 0,0 1 8 15,0 4-8-15,6-1 8 0,-6-8 0 0,0 9 0 16,0 0 0-16,-6 0 0 0,1 4 0 0,5-4 0 15,0 5 0-15,0 0 0 0,0-1 0 0,-5 1-8 16,10 4 8-16,-5-4 0 0,11 4 0 0,-11 1 0 16,0 4 0-16,0 0-8 0,5 5 8 0,0-5 0 15,-5 5 0-15,0 0 0 0,0-1 0 0,6 6 0 16,-6-10 8-16,5 5-8 0,0 0 24 0,1-5 1 16,-6 0 0-16,-6-4 0 0,6-1-40 0,0-4-8 15,-5-1-1-15,5 1-1 0,-5 0 25 0,5-1-10 16,0-4 10-16,-6 5 0 0,1-5 0 0,0 0 0 15,5-5 0-15,0 0 0 0,-6 0 0 0,1-4 0 0,5-1 0 0,0 1 0 16,0-10 23-16,0 0 1 0,0 0 1 0,0 0 0 31,0 0-71-31,0 0-14 0,0 0-4 0,0 0 0 16,0 0-51-16,0 0-10 0,-16-15-3 0,11 6 0 16,0-10-103-16,5 5-21 0,-22-15-4 0,6 11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32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0 161 1735 0,'0'0'38'0,"0"0"8"0,0 0 2 0,0 0 0 0,0 0-38 0,6 14-10 0,-1-4 0 0,0 4 0 0,-5 5 0 0,5 0 0 16,6 4 0-16,0 1 0 0,-1 0 0 0,6 4 0 15,0 0 0-15,6-9 0 0,-12 0 47 0,6 0 13 16,0-9 4-16,0-6 0 0,0-8-52 0,-5-1-12 15,-1-5 0-15,6-8 0 0,6-1 54 0,-6-10 8 16,-6 1 2-16,1-5 0 0,16 4 51 0,-11 1 10 16,0 0 3-16,-6-1 0 0,1 1-103 0,-6 4-25 15,0 0 0-15,1 6 0 0,4-1 0 0,6 4 0 16,-5 1 0-16,0 0 0 16,-6 5-162-16,0-1-38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4:43.9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201 11 864 0,'0'0'76'0,"0"0"-60"0,0 0-16 0,0 0 0 0,0-14 144 0,0 14 25 0,0 0 6 0,0 0 1 16,0 0-39-16,0 0-7 0,0 0-2 0,0 0 0 15,-5 5-31-15,-6 4-6 0,-5 1-2 0,5 9 0 16,1 0-54-16,-1 4-11 0,0-4-3 0,-5 5 0 16,0-5-4-16,6 0-1 0,-1 4 0 0,-5-13 0 15,6 9-8-15,-1 0-8 0,0-10 12 0,1 5-12 16,4 0 0-16,1-4 0 0,0-5-12 0,5-5 3 31,0 0-35-31,0 0-6 0,5-10-2 0,0 1 0 0,1-5-36 16,4-5-7-16,1 0-1 0,0-5-1 0,-1 0 57 0,6 5 11 0,5-4 2 0,-5 9 1 15,6-5 26-15,-1 9 0 0,0-9 0 0,1 15 8 16,4-11 46-16,-5 11 10 0,6 4 1 0,-6 0 1 16,6 4 14-16,5 11 2 0,-5-11 1 0,-1 6 0 15,-15-1-32-15,5-4-7 0,5 0 0 0,-5 4-1 16,0 1-29-16,-5-1-6 0,5 1 0 0,0-6-8 16,-6 6-80-1,1-1-24-15,-6 5-4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0:01.3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E4A646-EF68-4238-8A6F-BF55B35F3374}" emma:medium="tactile" emma:mode="ink">
          <msink:context xmlns:msink="http://schemas.microsoft.com/ink/2010/main" type="writingRegion" rotatedBoundingBox="31152,1513 32739,3763 31590,4574 30002,2323"/>
        </emma:interpretation>
      </emma:emma>
    </inkml:annotationXML>
    <inkml:traceGroup>
      <inkml:annotationXML>
        <emma:emma xmlns:emma="http://www.w3.org/2003/04/emma" version="1.0">
          <emma:interpretation id="{3E1908F9-78FB-4766-BDD3-8C0254EB621D}" emma:medium="tactile" emma:mode="ink">
            <msink:context xmlns:msink="http://schemas.microsoft.com/ink/2010/main" type="paragraph" rotatedBoundingBox="31152,1513 32739,3763 31590,4574 30002,2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C612B2-4794-45B6-82E3-DD2D07143579}" emma:medium="tactile" emma:mode="ink">
              <msink:context xmlns:msink="http://schemas.microsoft.com/ink/2010/main" type="line" rotatedBoundingBox="31152,1513 32739,3763 31590,4574 30002,2323"/>
            </emma:interpretation>
          </emma:emma>
        </inkml:annotationXML>
        <inkml:traceGroup>
          <inkml:annotationXML>
            <emma:emma xmlns:emma="http://www.w3.org/2003/04/emma" version="1.0">
              <emma:interpretation id="{98C28DE4-82AE-44E9-9197-7AE1F88B0599}" emma:medium="tactile" emma:mode="ink">
                <msink:context xmlns:msink="http://schemas.microsoft.com/ink/2010/main" type="inkWord" rotatedBoundingBox="31152,1513 32739,3763 31590,4574 30002,2323">
                  <msink:destinationLink direction="with" ref="{2EA2ACAD-CB97-4F4E-B8E3-873126CA0FD9}"/>
                  <msink:destinationLink direction="with" ref="{1281F78B-C189-44B7-AEF4-9A80F2E25ED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-1824-1154 921 0,'0'0'82'0,"0"0"-66"15,0 0-16-15,0 0 0 0,0-10 147 0,0 1 25 16,0-1 6-16,0 10 1 0,0 0-67 0,0 0-12 16,0-5-4-16,0 5 0 0,0 0-32 0,0 0-6 0,0 0-2 0,0 0 0 15,0 0-36-15,5 0-7 0,-5 0-1 0,16 0-1 16,-5 10-11-16,0-5 0 0,-1 4 0 0,-5 1 0 16,6 4 15-16,-6 5-3 0,6 0 0 0,0 4 0 15,-1 6 0-15,-4 8 0 0,-1-18 0 0,0 19 0 16,1-5 3-16,-6 5 0 0,5 0 0 0,-5 0 0 15,11 5-2-15,-11-1 0 0,5-4 0 0,-5-5 0 16,5 0-13-16,0-4 8 0,-5 4-8 0,6-10 0 16,-6 1 8-16,5 0-8 0,-10-5 0 0,5 0 9 15,-6-1 2-15,6 6 0 0,0-14 0 0,-10 8 0 16,5 1 2-16,-1 5 1 0,1-14 0 0,-6 8 0 16,6-3-1-16,-6 4 0 0,6-1 0 0,-6-8 0 0,1 4-3 15,-1-4-1-15,0 4 0 0,-4-9 0 0,4 4-1 0,0 0-8 16,-5-9 12-16,11 5-4 0,5-5 14 0,-11 5 2 15,1 0 1-15,-1 4 0 0,-5-9-25 0,0 5-9 16,-5-5 0-16,0 0 0 0,-1 5 9 0,1-5 12 16,5 0-2-16,-5 4-1 0,5-4-9 0,-5 5 0 15,-1-5 0-15,7 10 0 0,-1-6 0 0,0 6 0 16,0 4 0-16,0-5 0 0,0 6 0 0,5-6 0 16,1 5 0-16,-1 0 0 0,6 5 0 0,-1-4 0 15,-4-1 0-15,4-5 0 0,1 5 0 0,0-4 0 16,5 4 0-16,-6-5 0 0,6 6 0 0,-5 4 0 15,5-10 0-15,-5 10 0 0,5 0 0 0,-6 5 0 16,6-10 0-16,-5 9 0 0,5-4 0 0,-5 5 0 16,-1 0 0-16,6-10 0 0,-5 5 0 0,5 0 0 15,-5 0 0-15,5 0 0 0,-5 4 0 0,5-9 0 0,0 5 0 16,-6-4 0-16,6-1 0 0,-5 0 0 0,5 0 0 0,5-4 0 16,-5 4 0-16,0-5 0 0,6 1 0 0,-6 4 0 15,5-5 0-15,0 1 0 0,-5-10 0 0,5 9 0 16,6 5 0-16,-6-4 0 0,1 4 0 0,4-4 0 15,-4 4 0-15,4-5 0 0,-4 5 0 0,10-9 0 16,-6 5 0-16,1-1 0 0,5 1 0 0,-6 4 0 16,6-14 8-16,-5 0-8 0,5 4 12 0,0-4-4 15,-16 0-8-15,16 0-9 0,10-4 9 0,-4 4-13 16,-1 0 13-16,0-10 0 0,0 6 0 0,6-6 0 16,-6 10 20-16,1 0 6 0,-12-9 2 0,11 4 0 15,1 5-20-15,-1 0-8 0,-5 0 0 0,5 0 8 0,6 0-8 0,-1 0 0 16,1 0 0-16,0 0 0 0,-1-5 0 0,1 5 0 15,-1-5 0-15,6 5 0 0,-11-9 0 0,6 4 0 16,0-4 0-16,-6 9 0 0,5-14 0 0,-4 4 0 16,-1 5 0-16,0-4 0 0,0-1 10 0,1 6-10 15,-1-1 12-15,0 0-12 0,-5 1 0 0,5-1 0 16,1 0 0-16,4 5 0 0,-4 0 0 0,-1 0 0 16,-5 0 0-16,0 0 0 0,-16 0 0 0,0 0 0 15,10 0 0-15,6 0 0 0,0 0 0 0,0 5 0 16,-16-5 0-16,11 5 0 0,-1 4 8 0,6-4-8 15,0 9 0-15,-5-5 0 0,0 6 9 0,-1-1-9 0,-4 9 0 16,10-13 9-16,-6 9-9 0,1 0 0 16,-6 0 9-16,6-5-9 0,-6 5 0 0,6 0 8 0,-6 0-8 15,0 0 0-15,1 0 0 0,-1-5 8 0,0 5-8 16,1 0 0-16,-1-1 0 0,0 1 0 0,-5 0 0 16,6 0 8-16,-1 0-8 0,0 0 0 0,-5 0 0 0,5-5 0 15,1 10 0-15,-6-15 0 0,5 10 0 0,-5-5 0 16,5 1 0-16,-5-6 0 0,0 5 0 0,6 1 0 15,-6-1 0-15,0 5 8 0,5-10-8 0,-5 5 0 16,0-14 0-16,0 10 0 0,0-10 0 0,0 9 8 16,5 1-8-16,-5-10 0 0,0 0 0 0,0 0 0 15,0 9 0-15,0-9 0 0,0 0 0 0,0 0 0 16,0 0 0-16,0 0 0 0,0 0 0 0,0 0 0 16,0 0 0-16,0 0-18 0,0 0 3 0,0 0 1 15,-10 5-110-15,-1-5-23 0,-5 0-4 16,6-5-1-16,-1 5-101 0,0-5-21 0</inkml:trace>
          <inkml:trace contextRef="#ctx0" brushRef="#br0" timeOffset="222.963">-1027 1197 806 0,'0'0'72'15,"0"0"-58"-15,0 0-14 0,0 0 0 0,0 0 254 0,0 0 48 16,0 0 10-16,6 9 1 0,4 1-202 0,-4 4-41 16,4 5-8-16,-4-5-2 0,4-9-26 0,1 9-6 15,-1 10 0-15,6 0-1 0,0-10-11 0,-5 9-1 16,5-18-1-16,-5 9 0 0,5-4 18 0,-1 4 3 15,1-9 1-15,6 4 0 0,-6-9 14 0,5 0 3 16,0-5 1-16,0-4 0 0,1-1 4 0,-1-4 1 16,0 0 0-16,6-5 0 0,-6 0-18 0,0 0-3 0,-5-4-1 15,6-1 0-15,-7 5-21 0,1 0-5 16,-5 0-1-16,5 5 0 0,-5 0-10 0,-1 0-14 0,1-1 3 0,0 1 1 31,-1 0-147-31,-5 0-30 0,-5 4-5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0:22.7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A2ACAD-CB97-4F4E-B8E3-873126CA0FD9}" emma:medium="tactile" emma:mode="ink">
          <msink:context xmlns:msink="http://schemas.microsoft.com/ink/2010/main" type="inkDrawing" rotatedBoundingBox="31827,9987 34021,2243 35412,2638 33219,10381" semanticType="callout" shapeName="Other">
            <msink:sourceLink direction="with" ref="{98C28DE4-82AE-44E9-9197-7AE1F88B0599}"/>
          </msink:context>
        </emma:interpretation>
      </emma:emma>
    </inkml:annotationXML>
    <inkml:trace contextRef="#ctx0" brushRef="#br0">2016 0 691 0,'0'0'61'0,"0"0"-49"15,0 0-12-15,0 0 0 0,0 0 152 0,0 0 28 16,0 0 6-16,0 0 1 0,0 0-77 0,0 0-15 16,0 0-3-16,0 0-1 0,0 0-31 0,0 0-5 15,0 0-2-15,0 0 0 0,0 0-25 0,0 0-4 16,-5 9-2-16,5 5 0 0,-5-4-9 0,5 4-1 15,0 0-1-15,-6 5 0 0,6-5-11 0,0 10 10 16,6 0-10-16,-6-1 10 0,5-4-10 0,-5 5 8 16,0-5-8-16,-5 4 8 0,5 1 2 0,0 4 0 15,0-4 0-15,0 0 0 0,-6-1 9 0,6 6 1 16,-5-1 1-16,0-4 0 0,-1 4 3 0,-4 1 1 16,10-6 0-16,-5 1 0 0,-1 4-8 0,1 5-1 0,5-9-1 15,0 4 0-15,-5-4-15 0,5 9 8 0,0-4-8 0,0-1 0 16,5 5 0-16,-5-9 0 0,0 4 0 0,-5 1 0 15,5-1 8-15,0 0-8 0,-6-4 0 0,6 0 0 16,-5 4 8-16,0-4-8 0,-1 4 0 0,6 0 0 16,-5-4 12-16,0 0-3 0,-1-1-1 0,6 1 0 15,-5 0 4-15,5-5 1 0,0 0 0 0,-5-5 0 16,-1 0-13-16,6 0 8 0,-5 0-8 0,5 5 0 16,-5-9 10-16,5-1-10 0,-6 5 10 0,6 5-10 15,-5-4 0-15,0 3 0 0,-1 1 0 0,1 0 0 16,0 10 0-16,-6-6 0 0,6-4 0 0,5 5 0 15,-11-5 0-15,11 0 0 0,-5 0 0 0,-1 0 0 16,6-5 0-16,-5 5 0 0,0-15 0 0,5 6 0 16,0-10 0-16,-5 9 0 0,-6-4 0 0,6 0 0 15,-1 4 11-15,6-9-11 0,0 0 12 0,-5 5-12 0,0 5 8 0,-1-1-8 16,1 0 0-16,0 1 0 0,-1-1 0 0,-4 6 0 16,4-1 0-16,1 0 0 0,0-5 0 0,-1 1 0 15,1 9 0-15,0-14 0 0,5-5 0 0,-6 9 0 16,1 0 0-16,5-9 0 0,0 5 0 0,0-5 0 15,0 0 0-15,-5 14 0 0,5-14 0 0,0 0 0 16,0 0 0-16,0 0 0 0,-11 10 0 0,6-1 0 16,-6-4 0-16,11-5 0 0,0 0 0 0,-5 10 0 15,-6 8 0-15,0-8 0 0,1-1 0 0,-1 1 0 16,6 9 0-16,0-5 0 0,-6 5 0 0,11-19 0 16,-11 0 0-16,1 5 0 0,4 4 0 0,-4 1 0 15,4-6 0-15,6-4 0 0,0 0 0 0,0 0 0 16,-16 5 8-16,11 4-8 0,5-9 0 0,-11 5 0 15,-5 0 0-15,6-5 0 0,-1 0 0 0,0 5 0 0,1 4 0 16,-1 1 0-16,-5-6 0 0,6 6 0 0,-1-1 0 0,0 5 0 16,-5-4 0-16,6-5 0 0,4-1 0 0,-4 1 0 15,-1 5 0-15,0-6 0 0,1 1 0 0,4 0 0 16,6-5 0-16,-10 0 0 0,-6-5 0 0,5 5 0 16,11 0 8-16,-10-9-8 0,-1 4 0 0,0 0 0 15,1 5 8-15,4-5-8 0,1-9 0 0,0 9 0 16,-11 10 0-16,0 0 0 0,5-5 8 0,-5 0-8 15,0 0 0-15,0 0 0 0,0 0 0 0,0-5 0 16,0 0 0-16,-5 5 0 0,5 5 0 0,0-5 0 16,0-5 0-16,0 5 0 0,5 0 8 0,-5-4-8 15,1-1 0-15,4 0 8 0,-5-4-8 0,0 4 0 0,5 0 9 0,1 5-9 16,-6-4 0-16,5 4 9 0,0 0-9 0,1-5 0 16,-6 0 0-16,5 5 0 0,-5 0 0 0,6-5 0 15,-1 5 0-15,0-4 0 0,1-1 0 0,-1 0 0 16,-5 5 0-16,5 0 0 0,1-5 0 0,-1 5 0 15,0 0 0-15,-5 0 0 0,6 0 0 0,-1-4 0 16,-5 4 0-16,5-5 0 0,-4-4 0 0,4 9 0 16,-5 0 0-16,0 0 0 0,0 0 0 0,0 0 0 15,0 0 0-15,0 0 0 0,5 0 0 0,-5 0 0 16,0 0 0-16,1 0 0 0,-1 0 0 0,0-10 0 16,5 10 0-16,-5 0 0 0,5 0 0 0,1 0 0 15,-1 10 0-15,0-10 0 0,1 0 0 0,-6 0 0 16,0 4 0-16,5 1 0 0,-5 0 0 0,6-1 0 15,-6 6 0-15,5-10 0 0,11 0 0 0,-5 5 0 0,-6 4 0 0,6-4 0 16,-6 0 0-16,11-5 0 0,-5 4 0 0,5-4 0 16,-6 10-21-16,1-1 0 0,0 1 0 0,-6 4 0 15,6-5 21-15,5 6 0 0,-6-1 0 0,1 0 0 16,0-5 10-16,5 6 6 0,-6-6 2 0,1 10 0 16,0 0-29-16,-1 0-5 0,1 4-2 0,0-4 0 15,5-19 29-15,0 15 5 0,-5 13 2 0,5-4 0 16,0-1-18-16,-6 1 0 0,6 4 0 0,-5-4 0 15,5 9 0-15,0-9 0 0,-5-1 0 0,5 1 0 16,-6 9 0-16,6-4 0 0,-5 4 0 0,5-5 0 16,0 1 0-16,0-1 0 0,-5 5 0 0,5-5 0 0,0 6-13 15,-6-6-3-15,6 5-1 0,0 0 0 16,-5 0 27-16,5 0 6 0,-5 1 0 0,5-1 1 0,-6 4-17 16,6-8 0-16,0-1 0 0,-5 10 0 0,5-5 0 15,0 0 0-15,0 0 8 0,0 5-8 0,0-5 0 0,0 5 0 16,0-5 0-16,0 5 0 0,0-5-16 0,-5 1-1 15,-1-6 0-15,6 0 0 0,0 1 28 0,0-1 5 16,-5 0 2-16,5 1 0 0,0-6-18 0,0 6 0 16,-5-1 0-16,5 5 0 0,0-4 0 0,0-1 0 15,5 1 0-15,-5 4 0 0,-5 0 0 0,5 5 0 16,5-5 0-16,0 5 0 0,-5-10-13 0,0 5-3 16,0-4-1-16,0 4 0 0,0 0 28 0,0-5 5 15,0 1 2-15,0 4 0 0,0-5-18 0,0 0 0 16,0 1 0-16,0 4 0 0,0-5 0 0,6 1 0 15,-6-1 0-15,0 5 0 0,-6 5 0 0,6-5 0 16,6-4 0-16,-6-1 0 0,5 0-11 0,-5 5-5 0,0-4-2 0,0 4 0 16,0 0 29-16,0 0 5 0,0 0 2 15,5 10 0-15,-5-5-29 0,0 0-5 0,0-5-2 16,0 0 0-16,0-5 18 0,0 5 0 0,0 0 0 0,0-4 0 16,0 4 11-16,0-5 5 0,0 1 2 0,0 9 0 15,6-10-18-15,-6 5 0 0,0 5 0 0,0 0 0 16,0-5 0-16,5 5 0 0,-5-5 0 0,5 5 0 15,-5-5 0-15,6 0 0 0,-6-5 0 0,0 6 0 16,-6-6-11-16,6 0-5 0,6 1-2 0,-6 4 0 16,0 0 30-16,0 0 5 0,0-5 2 0,0 1 0 15,0-1-19-15,-6-4 0 0,1 4 8 0,0 1-8 16,5-6 0-16,0 1 0 0,-6 0 0 0,1-1 0 0,5 1 0 16,0 0 0-16,-5 4 8 0,-1 0-8 0,6 1 0 15,-5-1 0-15,0-4 0 0,5 4 0 16,-6-4 0-16,6 4 0 0,0-4 0 0,0 4 0 0,-5-4 0 0,5 4 0 15,5-4 0-15,-5 0 0 0,0-1 0 0,0-4 0 16,0 0 0-16,0 5 0 0,0-1 0 0,0-4 0 16,0 0 0-16,0 5 0 0,0-5 0 0,-5-5 0 15,5 5 0-15,0 0 0 0,-5 0 8 0,5-5-8 16,-6 5 12-16,1 5-12 0,5-5 10 0,0-1-10 16,-5 6 8-16,5-5-8 0,0 5 0 0,0-1 0 15,-6 6 0-15,6-6 0 0,-5 6 0 0,5-6 0 16,5 1 0-16,1 0 0 0,-12-1 0 0,6 1 0 15,0-5 0-15,0 0 0 0,0 0 30 0,0-5 1 16,0 5 0-16,6-5 0 0,-6-4-31 0,5 4 0 0,-10 0 0 16,5 0 0-16,5 0 0 0,-5 5 0 0,0-4 0 15,0 8 0 1,0-4-19-16,0 5-9 0,0-1-3 0,0-4 0 0,0 5 31 0,0-5 0 0,0 5 0 0,0-5 0 16,0-1 0-16,0-3 0 0,0-1 8 0,0 0-8 15,0-14 0-15,0 9 0 0,0-9 0 0,0 15 0 16,0-15 8-16,0 0-8 0,0 0 0 0,0 14 0 15,0-14 25-15,0 0-1 0,0 0-1 0,0 0 0 16,0 0-34-16,0 0-6 0,0 0-2 0,0 0 0 16,0 0 31-16,0 0 5 0,0 0 2 0,0 0 0 15,0 0-67-15,0 0-12 0,0 0-4 16,0 0 0-16,-5 0-116 0,5 0-23 0,-11-5-5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0:23.0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81F78B-C189-44B7-AEF4-9A80F2E25ED5}" emma:medium="tactile" emma:mode="ink">
          <msink:context xmlns:msink="http://schemas.microsoft.com/ink/2010/main" type="inkDrawing" rotatedBoundingBox="32912,10000 33704,10018 33692,10590 32900,10573" semanticType="callout" shapeName="Other">
            <msink:sourceLink direction="with" ref="{98C28DE4-82AE-44E9-9197-7AE1F88B0599}"/>
          </msink:context>
        </emma:interpretation>
      </emma:emma>
    </inkml:annotationXML>
    <inkml:trace contextRef="#ctx0" brushRef="#br0">-40 7367 288 0,'0'0'12'0,"0"0"4"0,0 0-16 0,0 0 0 16,0 0 0-16,0 0 0 0,5 14 253 0,1 0 48 16,-6-4 10-16,5 4 1 0,0 0-169 0,6 0-35 15,-6 5-6-15,6 0-2 0,5 5-41 0,-6-1-9 0,6 1-2 16,0 4 0-16,0 5-19 0,0-4-4 0,0-1-1 0,6 5 0 15,-1-4-24-15,0-1 0 16,0-4 8-16,1-1-8 0,4-8 20 0,-4-1 3 0,10 0 0 0,-6-9 0 16,1 0 27-16,5-5 6 0,0-10 0 0,10 1 1 15,-10-10 11-15,0 4 1 0,-16-8 1 0,11-6 0 16,-6 1-22-16,0 0-4 0,1-1 0 0,-1-9-1 16,-5 1-25-16,0 3-5 0,0 1-1 0,-6 0 0 15,1 0 14-15,-6 5 2 0,1-1 1 0,4 1 0 31,-4 0-149-31,-1-1-29 0,-5 5-7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4:45.6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ABA6E9-A67E-4DEB-8BE6-4C113CBA7BC7}" emma:medium="tactile" emma:mode="ink">
          <msink:context xmlns:msink="http://schemas.microsoft.com/ink/2010/main" type="inkDrawing" rotatedBoundingBox="31819,9957 32253,10460 32135,10562 31701,10058" shapeName="Other">
            <msink:destinationLink direction="with" ref="{A0E37549-8A03-4065-9082-91BB01F120DC}"/>
          </msink:context>
        </emma:interpretation>
      </emma:emma>
    </inkml:annotationXML>
    <inkml:trace contextRef="#ctx0" brushRef="#br0">32 32 748 0,'0'0'67'0,"0"0"-54"16,-7-6-13-16,-8 6 0 0,0-7 169 0,15 7 31 15,0 0 7-15,0 0 1 0,0 0-100 0,0 0-20 16,0 0-4-16,0 0-1 0,0 0-23 0,0 0-4 16,15 7 0-16,0 6-1 0,-15-13-8 0,7 6-2 15,1 8 0-15,6 6 0 0,1-7-11 0,-7 0-2 16,14 0-1-16,1 7 0 0,6 0-11 0,1 0-1 15,-7 7-1-15,7 6 0 0,-1 0-7 0,-6-6-2 16,-8 6 0-16,0 0 0 0,0-7 2 0,0 8 0 0,-1-14 0 0,1 6 0 16,-7-13-11-16,-1 7 8 0,8-7-8 0,0-6 8 15,-15-7 20-15,0 0 4 0,0 0 1 0,0 0 0 16,0 0-12-16,0 0-2 0,0 0-1 0,0 0 0 16,0 0-5-16,0 0-1 0,0 0 0 0,0 0 0 15,0 0-12-15,0-20 0 0,-15 0 0 0,8 7 0 16,7-7-12-16,-8 7-8 0,1 0-1 0,7 13-1 15,0 0-19-15,-8-20-4 16,1 0-1-16,-8 0 0 0,0 0-14 0,0 0-4 16,15 0 0-16,-15 7 0 0,-7-7 16 0,14 0 2 0,8 0 1 15,-7 0 0-15,-8 0 19 0,0 7 4 0,-7 0 1 0,7 0 0 16,0-1 21-16,0 1 0 0,0 6-9 0,7-6 9 0,8 13 0 16,-14-6 9-16,-1-1-1 0,0-6 0 0,15 13 18 15,-15-7 3-15,0 0 1 0,0 1 0 0,0-1-16 0,15 7-3 16,0 0-1-16,-15-13 0 0,8 0 0 0,-1-1 0 15,8 14 0-15,0 0 0 0,-7-13 14 0,7 13 2 16,0 0 1-16,0 0 0 0,0 0 19 0,0 0 4 16,0 0 1-16,0 0 0 0,0 0-51 0,0 0 0 15,15 13 0-15,7 1 0 0,0-1 0 0,8 7 16 16,-15 0-1-16,15 13-1 0,7-7-6 0,-14 8-8 16,-1-8 11-16,0 7-11 0,1 0 8 0,-1-6-8 15,8-1 0-15,-7 1 0 0,-16-7 8 0,8 0-8 16,0 0 0-16,-8-7 0 0,-7 0 8 0,8-6-8 15,-8-7 12-15,0 0-12 0,0 0 16 0,0 0-4 16,0 0-1-16,0 0 0 0,0 0 3 0,0 0 1 0,-15-20 0 16,7 0 0-16,1-6-15 0,-8-8 9 0,-7 1-9 15,-1 0 8-15,8 0-8 0,0 0 0 0,-7 0 0 0,14 6-11 16,-6 7 11-16,14 0-10 0,-8 0 10 0,8 20-10 16,-7-6 10-16,7 6-8 0,0 0 8 0,0 0-8 15,0 0 8-15,0 0-12 0,0 0 12 0,15 6-12 16,-8 1 12-16,0 13 0 0,1-7 0 0,-1 7 0 15,8 0 0-15,0 6 11 0,8-6-11 0,-1 0 12 16,-7 7-12-16,-8-7 12 0,1 0-12 0,7-1 12 16,0 1-12-16,0-6 8 0,-15-1-8 0,0 0 8 15,0 0-8-15,0-13 0 0,0 7 0 0,0 0 0 16,-8-1-30-16,8-6-8 0,0 0-2 0,0 0-708 16,0 0-141-16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4:46.2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E37549-8A03-4065-9082-91BB01F120DC}" emma:medium="tactile" emma:mode="ink">
          <msink:context xmlns:msink="http://schemas.microsoft.com/ink/2010/main" type="inkDrawing" rotatedBoundingBox="32037,10456 32545,9841 32639,9919 32132,10534" semanticType="callout" shapeName="Other">
            <msink:sourceLink direction="with" ref="{12ABA6E9-A67E-4DEB-8BE6-4C113CBA7BC7}"/>
            <msink:sourceLink direction="with" ref="{D6579A8C-E485-4700-BBA5-01F4FD1F8F34}"/>
          </msink:context>
        </emma:interpretation>
      </emma:emma>
    </inkml:annotationXML>
    <inkml:trace contextRef="#ctx0" brushRef="#br0">537 0 345 0,'0'0'31'0,"0"0"-31"15,0 0 0-15,0 0 0 0,0 0 290 0,0 0 52 16,0 0 10-16,0 0 3 0,0 0-210 0,0 0-41 16,0 0-9-16,0 0-2 0,0 0-17 0,0 0-3 0,0 0-1 0,0 0 0 15,0 0-24-15,0 0-6 0,-8 20-1 0,1-6 0 16,-8-8 1-16,8 8 0 0,-8 5 0 0,0 1 0 16,7-6-4-16,-7 6-1 0,-7-1 0 0,0 1 0 15,7 7-26-15,-8-7-11 0,1 6 8 0,-1 1-8 16,1 6 15-16,0 0-3 0,-1-6 0 0,8 6 0 15,0 0-12-15,-7 0 0 0,0-6 8 0,-1-1-8 16,-7 7 0-16,8-6 0 0,22-7 8 0,-7 0-8 16,7 0 0-16,-8-14 0 0,1 8 0 0,7-14 0 15,0 0-16-15,0 0 1 0,0 0 0 0,0 0 0 16,15-27-13-16,-8 1-4 0,-7-1 0 0,8-6 0 16,6 0-2-16,9-1-1 0,-8 1 0 0,7 0 0 0,1 0 47 15,-1 6 10-15,0 1 2 0,-7 6 0 0,8 0-24 0,-8 7 0 16,7 0-10-16,-7-1 10 0,-15 14-11 0,7-6 11 15,16-1-10-15,-8 0 10 0,-15 7 0 0,0 0 0 16,0 0 0-16,0 0 0 0,0 0 15 0,0 0 2 16,0 0 1-16,0 0 0 0,0 0 14 0,0 0 2 15,0 0 1-15,0 0 0 0,0 0-6 0,0 0-1 16,-30 0 0-16,15 14 0 0,0-8 0 0,0 1 0 16,-15 13 0-16,0-7 0 0,8 7-7 0,0 0-1 15,7 6-1-15,-15 1 0 0,-8 6-11 0,16-6-8 16,15-1 9-16,-16 7-9 0,1-13 0 0,-1 7 0 15,23-7 0-15,-7-7 0 0,-8-6 0 0,8 6 0 16,7-13 0-16,0 0 0 0,0 0 0 0,0 0 0 16,0 0 0-16,0 0 0 0,22-13-15 0,-7 6-2 15,-8-6-1-15,16-1 0 0,-8 8-2 0,0-7-1 0,-15 13 0 16,22-7 0 0,0 0-147-16,-7-6-28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4:44.5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579A8C-E485-4700-BBA5-01F4FD1F8F34}" emma:medium="tactile" emma:mode="ink">
          <msink:context xmlns:msink="http://schemas.microsoft.com/ink/2010/main" type="inkDrawing" rotatedBoundingBox="32314,4571 32372,10302 32203,10304 32145,4573" shapeName="Other">
            <msink:destinationLink direction="with" ref="{A0E37549-8A03-4065-9082-91BB01F120DC}"/>
          </msink:context>
        </emma:interpretation>
      </emma:emma>
    </inkml:annotationXML>
    <inkml:trace contextRef="#ctx0" brushRef="#br0">-4-8 1087 0,'-7'0'24'0,"7"0"4"0,0 0 2 0,0 0 1 0,0 0-31 0,0 0 0 0,0 0 0 0,0 0 0 0,0 0 69 0,0 0 8 16,0 0 2-16,0 0 0 0,0 0-31 0,7 13-7 16,8 0-1-16,-8 7 0 0,-7-7-12 0,8 7-4 15,-8 7 0-15,0-7 0 0,0-1 6 0,0 8 1 16,0-7 0-16,-8 6 0 0,1 8 4 0,0-1 1 15,21 0 0-15,-6 7 0 0,-16 0-1 0,16 6 0 16,-1 0 0-16,8 1 0 0,-7-1-7 0,-8-13-2 16,0 1 0-16,7 12 0 0,-7 1 7 0,0 6 2 15,0-14 0-15,0 8 0 0,15-1-35 0,-7 1 0 16,-8 6 0-16,0-7 0 0,7 7 0 0,-7-6 0 16,-7 12 0-16,7-12 0 0,7-7 0 0,1 6 0 15,-8 7 0-15,0 7 0 0,-15-14 16 0,15 7-4 16,7 0-1-16,1 0 0 0,-8-13 1 0,0 7 0 0,7 6 0 15,0 0 0-15,1-7 0 0,-8-6 1 0,0 0 0 16,7 0 0-16,1 6 12 0,-1 1 3 0,-7-1 0 16,8 7 0-16,-1-6-39 0,1 19-7 0,-8-6-2 0,0-1 0 15,0-6 20-15,0 0 0 0,0 0 0 0,0-6 0 16,0 6 0-16,0-7 0 0,7 1 8 0,-7-7-8 16,0 6 0-16,0 1 0 0,8-8 0 0,-8 8 0 15,-8-7 8-15,1-1-8 0,14 1 0 0,-7 0 0 16,-7 0 16-16,-1 0-2 0,8-1-1 0,8 8 0 15,-8-7-13-15,0-1 0 0,0 8 0 0,0-1 0 16,0 1 0-16,7-1 0 0,-7 1 0 0,0 6 0 16,0-14 0-16,0 15 0 0,0-15 0 0,-7 8 0 15,-1-7 0-15,8-1 0 0,0 8-8 0,-7-7 8 0,-8-1 0 0,15-5 0 16,0-1 0-16,7 7 9 0,-14-7-9 0,7 0 0 16,7-7 0-16,1 8 0 0,-16-1 0 0,8 0 0 15,0 0 0-15,0-6-11 0,8 6 11 0,-1-7 0 16,-14 8 0-16,14-8 8 0,-7 7-8 0,0 0 0 15,-7-6 0-15,-1 6 0 0,16-6 0 0,-1 6 12 16,-22-7-4-16,8 7 0 0,-1 1 2 0,1-1 1 16,-1-7 0-16,1 8 0 0,0-8-3 0,7 1-8 15,7-1 12-15,-7 1-4 0,-7-7-8 0,7-1 0 16,0 1 9-16,0 0-9 0,0 0 0 0,0-7 9 16,0 7-9-16,0 0 0 0,0-13 9 0,-8 6-9 15,8-13 0-15,8 20 9 0,-8 0-9 0,7 0 0 16,-14-7 9-16,7 7-9 0,0-7 0 0,7 1 8 0,-7-14-8 15,0 19 0-15,0-19 0 0,0 20 0 0,0-6 0 16,-7 6 0-16,-1-7 0 0,8-13 0 0,0 13 0 0,-7 7 0 16,-8-7 0-16,15 0 0 0,0-13 0 0,0 20 8 15,-8 0-8-15,1 0 0 0,7-20 0 0,0 20 8 16,0 0-8-16,0-20 0 0,-8 13 0 0,8-13 0 16,8 20 0-16,-8-20 0 0,0 13 0 0,0-13 0 15,15 14 0-15,-15-14 8 0,0 0-8 0,0 0 8 16,0 0 0-16,0 0 1 0,0 0 0 0,0 0 0 15,0 13-9-15,0-13 12 0,0 0-12 0,-8 13 12 16,-7 1-12-16,8-1 0 0,7-13 0 0,0 0 0 0,0 0 0 16,0 13 0-16,0-13 0 0,0 0 0 0,0 0 0 15,0 0 0-15,0 0 0 0,0 0 0 16,0 0-20-16,0 0-5 0,0 0-2 0,0 0-1117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8:36.0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7A70E6-D47A-4D7D-8D42-682AA91933C2}" emma:medium="tactile" emma:mode="ink">
          <msink:context xmlns:msink="http://schemas.microsoft.com/ink/2010/main" type="inkDrawing" rotatedBoundingBox="24388,14940 27320,-1347 38913,739 35981,17027" semanticType="callout" shapeName="Other">
            <msink:sourceLink direction="to" ref="{7EAE001B-5E3B-46DA-969D-B9026E6AC54C}"/>
          </msink:context>
        </emma:interpretation>
      </emma:emma>
    </inkml:annotationXML>
    <inkml:trace contextRef="#ctx0" brushRef="#br0">1885 1682 691 0,'0'-10'61'0,"0"1"-49"0,0 9-12 0,0-10 0 16,0-4 162-16,0 9 30 0,0-9 5 0,0 5 2 16,0-1-88-16,0 1-18 0,0-5-3 0,0 0-1 15,0-1-21-15,5 6-4 0,0-15 0 0,1 10-1 16,-1-10 1-16,0 5 1 0,-15-4 0 0,4-1 0 16,6-9-46-16,6 5-10 0,-6-1-1 0,0-4-8 15,5 5 29-15,-5-10-1 0,0 5 0 0,0-5 0 0,5 0 1 0,-5 0 0 16,0 0 0-16,0 5 0 0,0-5-29 15,0 5 0-15,0-5 0 0,0 5-10 0,5-5 10 0,-5 5 0 16,0 5 10-16,6 0-10 0,-6-10 0 0,0 9 0 16,5 1 0-16,-5-5 0 0,5-10 8 0,-5 15-8 15,0-10 0-15,6 5 9 0,4 0-9 0,-4 9 0 16,-12-9 0-16,6 9 0 0,11 1 0 0,-11-1 0 16,5 10 0-16,-5-10 0 0,6 5 0 0,-1 5 12 15,0-5 0-15,-5 0 0 0,6 10-12 0,-1-10-17 16,0 5 4-16,1-1 1 0,4 1 26 0,-4 5 6 15,-1-1 0-15,6-4 1 0,-1 5-33 0,1-6-8 16,5 6 0-16,-5 9-1 0,10-14 21 0,-11 9 0 0,6 0 0 16,6 5 0-16,-1-9 10 0,0 9 6 15,-5 0 2-15,6 9 0 0,4-18-29 0,-5 9-5 0,6 9-2 0,-6-9 0 16,6 0 18-16,0 0 0 0,5 0 0 0,-6 0 0 16,6 0 0-16,0-9 0 0,0 9 0 0,0 0 0 15,5 0 10-15,0 0 6 0,-5 9 0 0,0-9 1 16,11-9-17-16,-6 4 0 0,6 5 0 0,-1 0 0 15,6-5 0-15,-5 5 0 0,-1 0 0 0,1 0 0 16,0 0 0-16,4 0 0 0,-9 0 8 0,4 0-8 16,-4 0-12-16,9 0-5 0,7 0-2 0,-6-4 0 15,-1 4 19-15,1 4 0 0,0-4 0 0,0 5 0 16,-5 0 10-16,5 4 6 0,0-9 0 0,-1 0 1 16,-4 5-27-16,0 0-6 0,-6 9 0 0,5-14-1 0,1 5 28 15,0-1 5-15,-1-4 2 0,1 5 0 0,5 5-29 16,0-10-5-16,5 0-2 0,-5 9 0 0,5-9 18 15,0 5 0-15,-5 4 0 0,0-9 0 0,0 0 0 0,0 10 0 16,-6-10 0-16,1 9 0 0,0-4 13 0,4 4 7 16,-4-4 0-16,5-5 1 0,-11 0-33 0,6 0-8 15,10 0 0-15,-5 5-1 0,0-5 38 0,0 0 8 16,-11 0 2-16,0 5 0 0,1-5-19 0,-1 0-8 16,5-5 0-16,1 5 8 0,-6 5-8 0,0 4 0 15,6-9 0-15,0 0 8 0,-6 5-8 0,-5-5 0 16,5-5 0-16,0 5 0 0,-15-9 8 0,15 4-8 15,0-5 0-15,0 10 8 0,1 0-8 0,-1 0 0 0,0-9 9 16,-5 4-9-16,-5 0 0 0,-1 1 9 0,-4 4-9 0,-1 0 0 16,6-10 11-16,-1 10-11 0,-5-9 10 0,6 9-10 15,0 9 9-15,-1-9-9 0,1 10 8 0,5-10-8 16,-11 0 0-16,6 0 0 0,-6 0 8 0,6 0-8 16,-6 0 0-16,6 0 0 0,-6 0 0 0,0 0 8 15,-5 0 2-15,11 4 0 0,-6 1 0 0,0-5 0 16,1-5-20-16,-1 1-4 0,6 4-1 0,-6 0 0 15,5 0 15-15,1 0 0 0,0 0 0 0,-6 0 0 16,0 0 0-16,-5 0 13 0,0 0-4 0,5 0-1 16,6 0-8-16,0 4 0 0,-1 1 0 0,6 0 0 15,-5 4 0-15,5-9 0 0,0 10 0 0,0-5 0 16,0 4 0-16,-6-9 0 0,6 0 0 0,0 0 0 16,-5 0 0-16,-1 5 12 0,1-1-12 0,0-4 12 0,-1-4-12 15,1 4 0-15,-1-5 0 0,-4 5 0 0,4 0 0 16,1 0 0-16,-6 0 0 0,11 0 0 0,-5 5 0 15,5-5 0-15,-6 4 0 0,1-4 0 0,0 15 0 0,-6-15 0 16,5 0 0-16,6 9 0 0,-5-4 0 0,0 4 0 16,-1-9 0-16,1 10 0 0,-1-10 0 0,6 0 0 15,-10 0 0-15,10 0 0 0,-11 0 0 0,0 0 0 16,0-5 0-16,1 5 0 0,-1-5 0 0,0 5 0 16,1 0 0-16,-1 0 0 0,0 0 0 0,1 0 0 15,-7 0 0-15,7 0 0 0,4 0 16 0,-4 0 0 16,4 0 1-16,1 5 0 0,0-5-17 0,-1 0 0 15,1 5 0-15,-1-5 0 0,1 5-9 0,-6-5-6 16,-5 0-1-16,6 0 0 0,-1-5 16 0,5 5 0 16,1-5 0-16,-6 0 0 0,6 5 0 0,0 0 0 15,-1-14 0-15,1 9 0 0,-1 1 0 0,-4 4 0 16,4 0 0-16,-4 0 0 0,-1 0 8 0,0 0-8 0,-5 4 0 16,5 1 0-16,1-5 8 0,-6 14-8 0,0-14 0 0,0 5 0 15,0-5 0-15,0 5 0 0,5 0 0 0,-5 4 0 16,0-9 0-16,5-9 0 0,0 9 0 0,1 0 0 15,4-5 13-15,-4-5-1 0,10 10 0 0,-6-9 0 16,1 4-12-16,-6 0-12 0,-5 1 3 0,0 4 0 16,5-10 9-16,1 5 0 0,-6 5 0 0,5-4 8 15,0 4-8-15,0 0 0 0,1 0 0 0,-1 0 0 16,0 4 0-16,6-4 0 0,-11 0 0 0,5 15 0 16,0-15 0-16,1 0 0 0,-1 4 0 0,0 1 0 15,1-5 0-15,-6 5 0 0,5-5 0 0,0 0 0 0,-5 0 0 16,5 9 0-16,-5-9 0 0,0 0 0 0,0-9 0 0,0 9 0 15,0 0 0-15,6 0 0 0,-6-5 0 0,-1 5 8 16,-4-5-8-16,5 1 0 0,5 8 0 0,-5-4 0 16,0 0 0-16,0 0 0 0,6 5 0 0,-12-5 0 15,12 0 0-15,-1 0 0 0,-5 0 0 0,5 0 0 16,0 0 0-16,-5 0 0 0,-16 0 0 0,11 5 0 16,0-5 0-16,5 0 0 0,-6 0 0 0,6 0 0 15,0 0 0-15,0-5 8 0,-5 5-8 0,5 0 0 16,0-5 0-16,0 5 0 0,5-4 0 0,-5 4 0 15,0 0 0-15,5 0 0 0,-5 0 0 0,0 0 0 16,5 0 0-16,-5 4 0 0,6-4 0 0,-6 5 0 16,5 0 0-16,-5 4 0 0,0-9 0 0,0 0 0 15,0 0 0-15,0 0 0 0,0 5 0 0,0 0 0 16,0-5 0-16,-6 0 0 0,6 5 0 0,0 4 0 0,0-9 0 0,6-9 0 16,-6 9 0-16,-1-5 0 0,1 5 0 0,6-5 0 15,-6 5 0-15,5 0 0 0,0-5 10 0,-5 5-10 16,6 0 9-16,-1 0-9 0,-5 0 8 0,5 0-8 15,-5 0 0-15,0 0 0 0,0 0-14 0,0 5 5 16,0 5 9-16,5-1 0 0,-5-4 0 0,0-1 0 16,0 1 0-16,5 5-10 0,1-10 10 0,-1 9 0 15,-5-9 0-15,0 5 0 0,5 4 0 0,1-9 0 16,-6 0 0-16,-1 0 0 0,1 0 0 0,0 0 0 16,0 0 0-16,0 0 0 0,0 10 0 0,0-10 0 15,6 0 0-15,-6 0 0 0,0 0 0 0,5 0 0 16,-5 0 0-16,5 0 0 0,-5 4 0 0,5 1 0 0,-5-5 0 15,6 5 0-15,-1 4 0 0,0-9 0 0,-5 0 0 0,0 0 0 16,5 0 0-16,-5 0 0 0,0 0 0 0,0 0 0 16,6-9 0-16,-6 9 0 0,0-5 0 0,0 5 0 15,-1-5 0-15,1 5 0 0,0-4 8 0,0 4-8 16,-5 0 0-16,-11 0 0 0,0 0 0 0,0 0 0 16,0 0-13-16,0 0 4 0,0 0 9 0,11 0 11 15,-11 0-3-15,0 0 0 0,10 4-8 0,-10-4 0 16,0 0 0-16,11 10 0 0,5-1 0 0,-5 1-14 15,-11-10 3-15,10 14 1 0,-4-4 10 0,-6-10 12 16,5 14-2-16,0-5-1 0,1 5-26 0,-6 1-6 16,10 4-1-16,-5-5 0 0,6 0 15 0,-6 5 9 15,1 4-12-15,-1 1 12 0,-5-10-11 0,5 5 11 0,1 5-10 0,-1 4 10 16,0 1 0-16,1-1 0 0,-1 5 0 0,0 5 0 16,1 5 0-16,-1-10 0 0,0 5 0 0,1-1 0 15,-6 6 0-15,5-5-9 0,6-5 9 0,-6 5 0 16,0-5 0-16,-5 0 0 0,6 5 0 0,-1-5 0 15,0 0 0-15,-5-4 0 0,6 4 0 0,-1 0 0 16,-5 0 0-16,0 5 0 0,5-5 0 0,-5 5 0 16,6-5 0-16,-6 14 0 0,0-14 0 0,5 10 0 15,-5-1 0-15,0 1 0 0,0 9 0 0,5 5 0 16,0-15 0-16,-5 11 0 0,6-6 0 0,-6-5 0 16,5 1 0-16,-5 0 0 0,0-1 0 0,0 1 0 15,5-5 0-15,-5 4 0 0,0 1 0 0,0-5 0 16,6-1 0-16,-6 1 0 0,0 0 0 0,0-5 0 15,0 10 0-15,0-1 0 0,0 1 0 0,-6 0 0 0,6-1 0 0,-5 15 0 16,5-5 0-16,-5 0 0 0,-1 0 0 0,6 0 0 16,0-5 0-16,0 5 0 0,-5-4 0 0,5 4 0 15,-5 5 0-15,5-1 0 0,0-4 0 0,0 10 0 16,-5-10 0-16,5 10 0 0,0-10 0 0,0 0 0 16,5-5 0-16,-5 5 0 0,-5-5 0 0,5 1 0 15,-6-6 0-15,6 1 0 0,0-1 0 0,0 6 0 16,0 4 0-16,-5 0 0 0,0-5 0 0,-1 5 0 15,6 0 0-15,0-5 0 0,-5 1 0 0,5 4 0 16,-11-14 0-16,11 14 0 0,-5-5 0 0,5 0 0 16,-5 1 0-16,5 4 0 0,0 0 0 0,0 5 0 0,0-1 0 0,0 6 0 15,0-1 0-15,-6-4 0 0,1 0 0 0,5 0 0 16,-5-1 0-16,5-4 0 0,0 1 0 0,0 3 0 16,-6-4 0-16,6 0 0 0,-5 0 0 0,5 0 0 15,-5 5 0-15,-1 0 0 0,1 5 0 0,0-1 0 16,-1-4 0-16,1 0 0 0,0-5 0 0,-6 4 0 15,6 6 0-15,-1-5 0 0,-10-1 0 0,11 6 0 16,0-5 0-16,-6 9 0 0,1-4 0 0,4 8 0 16,1-8 0-16,-6 4 8 0,6-9-8 0,0 5 0 15,-1-6 0-15,6-4 0 0,-5 5 0 0,0 0 0 16,-1 0 0-16,1-5 0 0,5 4 0 0,0 11 0 16,-5-11 11-16,5 11 4 0,0-6 1 0,0 5 0 15,0-9-16-15,0 5 0 0,-6-1 0 0,6-4 0 16,-5 0-9-16,5 0-5 0,5-1-1 0,1 6 0 15,-6-1 15-15,0 1 0 0,0-5 0 0,0 4 0 0,-6-4 9 16,1-5 5-16,5 0 1 0,-5-5 0 0,5 1-15 16,0 4-8-16,-6-5 8 0,6 0-13 0,0 1 13 0,0 4 8 15,0 0 0-15,0 5-8 0,6-1 0 16,-6 1-17-16,5 5 1 0,-5-1 1 0,5-4 24 0,1 0 5 16,-6-1 1-16,0-4 0 0,0 1-15 0,-6-1-12 15,6-5 3-15,0 5 0 0,6-9 9 0,-6 4 0 16,0-5 0-16,0 6 0 0,0-1 0 0,5 0 0 15,-5 1 0-15,0-1 0 0,-5 0 10 0,5 1-2 16,0-1-8-16,0 0 12 0,0 1-12 0,0-6 0 16,0 5-12-16,0 1 12 0,5-6 0 0,-5 6-8 15,5-6 8-15,-5 6 0 0,0-6 0 0,0 5 0 16,6-4 0-16,-6 0 0 0,0-1 0 0,5-4 0 0,-10 0 0 0,5 0 0 16,0 0 0-16,-6-5 0 0,1 0 8 0,0 5-8 15,5 0 0-15,-6-5 0 0,1 5 0 0,5 4 0 16,-5-4 0-16,-1 5 0 0,1-1 0 0,0 5 0 15,-1-4 0-15,1 4 0 0,0 1 8 0,5-1-8 16,-6-4 0-16,1-1 0 0,5 1 0 0,-5-1 0 16,5-4 0-16,0-5 0 0,0 5-11 0,0-5 11 15,0-4 0-15,0 4 0 0,-6 0 9 0,6-5-1 16,0 1-8-16,-5-1 0 0,0 0 0 0,0 1 0 16,5 4 0-16,-6 0-15 0,1 0 4 0,0 0 1 15,-6 5 10-15,6 0 0 0,-1 0 0 0,1 0 0 16,0 0 0-16,-1-5 0 0,1 0 0 0,0 5 0 15,5-10 0-15,-6 0 14 0,1-4-3 0,0 9-1 16,-6-9-10-16,11-1 0 0,-5 6 0 0,-1-1 0 0,1 1 0 16,5-1-14-16,-5 0 3 0,-1 1 1 0,6-1 10 0,-5 5 0 15,0-4 0-15,-1 4 0 0,6-5 0 0,-5 5 0 16,0 0 0-16,5-4 0 0,-6-1 0 0,6 5 0 16,-5-4 0-16,-6-1 0 0,6 1 0 0,5-6 14 15,0 1-3-15,0-5-1 0,-5 0-10 0,5 0 0 16,-5 0 0-16,5-5 0 0,-6 5 0 0,6 0 0 15,0-1 0-15,0-3 0 0,0 4-9 0,6 0-4 16,-6 4-1-16,0 1 0 0,5 0 0 0,0 4 0 16,-5 0 0-16,0-4 0 0,5 0 6 0,-5-1 8 15,0-4-13-15,0 5 5 0,6-1 8 0,-1-4 0 16,-5 0 0-16,0 0 0 0,0-5 0 0,0 5 0 0,0-4 8 0,0-6-8 16,0-9 12-16,0 14-3 0,0-4 0 15,0-10 0-15,-5 9-9 0,5-9 0 0,0 0 9 0,-6 14-9 16,6-14 0-16,0 0 8 0,0 10-8 0,0-10 0 15,0 0 8-15,0 0-8 0,-5 14 10 0,5-14-10 16,0 9 10-16,0-9-10 0,-5 5 10 0,5-5-10 16,0 0 12-16,0 0-4 0,-5 10-8 0,5-10 12 15,-11 4 1-15,0 1 0 0,-5-10 0 0,0 5 0 16,6-4-13-16,-6-6-18 0,-6 5 4 0,6 1 1 16,-10-6 35-16,5 6 7 0,-6-6 2 0,0 5 0 15,1 1-22-15,-6-1-9 0,0 5 8 0,-5 0-8 16,-1 0 8-16,1 0-8 0,0 5 8 0,-6-5-8 15,1 4 25-15,-6 1 0 0,-6-5 0 0,7 5 0 16,4-5-25-16,-5 5 0 0,-5-5 0 0,5 0 0 16,0 0-11-16,-11 0-7 0,1 0-2 0,-1 0 0 0,1 4 32 15,5 1 7-15,-6 0 1 0,1-5 0 0,-6 4-20 16,0 1 0-16,5 0 0 0,6 4 0 0,-6-9-12 0,1 10-7 16,-1-5-1-16,1-1 0 0,-6 6 20 0,0-5 0 15,-10 4 0-15,10-4 0 0,0-1 0 0,0-4 0 16,0 5 0-16,-5-5 0 0,5-5 0 0,-5 5 0 15,5-4 0-15,-5-1 0 0,-11 0 0 0,11 1 0 16,-6-1 0-16,1 0 0 0,-1 0 0 0,1 1 0 16,4-1 0-16,1 5 0 0,11 0 0 0,-1 5 0 15,1-1 0-15,-1 1 0 0,0 0 0 0,1 0 0 16,-1 4 0-16,1-4 0 0,-1 4 10 0,1-4 9 16,-6 0 1-16,5-1 1 15,1 1-40-15,4 0-8 0,1-5-1 0,-5 0-1 0,-1 0 21 0,1 0 8 0,-6 0 0 0,-5-5-9 16,5 0 9-16,-6 5 0 0,7-4 0 0,-7 4 0 15,7-5 0-15,-1 5 9 0,5 0-1 0,6 5-8 16,-6-5 27-16,1 4-2 0,5 1 0 0,-6 0 0 31,6-5-43-31,-6 0-9 0,6 0-1 0,0 5-1 16,0-5-5-16,-1 0-1 0,1 0 0 0,0-5 0 0,0 5 53 0,-1 0 10 0,1-5 3 0,0 0 0 16,5 5-31-16,-5 0 0 0,-11-4 0 0,0 4 0 15,5-5 0-15,-4 0 0 0,-1 0 0 0,0 5 0 16,0 0 0-16,0 0 8 0,6 5-8 0,-1-5 0 15,0 5 0-15,-4 0 0 0,4-1 8 0,0 1-8 16,-4 5-24-16,4-6-8 0,1 6-2 16,-6-6 0-16,0 1 34 0,0 0 0 0,5 0 0 0,-5-5 0 15,1 4 0-15,4-4 0 0,0-4 0 0,1-1 0 0,5 5 9 0,-11 0 9 16,-5-5 2-16,-1 5 0 0,1 0-32 0,5 0-7 16,-5 0-1-16,0 5 0 0,10-5 32 0,-4 5 7 15,4-1 1-15,-5 1 0 0,6 0-20 0,-1 0 10 16,0-5-10-16,1 4 8 0,-6 1-8 0,6-5 0 15,4 0 9-15,1 0-9 16,-6-5-17-16,6 1-8 0,0-1-2 0,0 0 0 0,0 0 27 0,5-4 0 16,0 4 0-16,-5 0 0 0,5 5 0 0,0-4 0 15,-5-1 0-15,-1 0 0 0,1 1 0 0,5-1 0 16,0 0 0-16,0 5 0 0,-5-5 0 0,5 5 0 16,-5-4 0-16,5 4 0 0,5 0 14 0,-4 0 8 0,4 4 2 15,0-4 0-15,1 5-24 0,-1 0 0 0,1 0 0 0,-6-1 0 16,0-4 0-16,0 10 0 0,-5-6 0 0,10 6-8 15,1-10 8-15,-1 9 0 0,0-4 0 16,1-5 0-16,-1 5 0 0,6-5 0 0,-6 5 0 0,6-5-8 16,0 0 8-16,5-5 0 0,-5 5 0 0,-1-5 0 15,1 5 0-15,5 0 0 0,-5-5 0 0,0 1 0 16,5-1 0-16,-11 5 0 0,1-5 0 0,4 5 8 16,12 0-8-16,-1 0 0 0,-15 0 0 0,15 0 0 15,16 0 0-15,-5-5 0 0,-5 10 0 0,5-5 8 16,0 0-25-16,0 0-5 0,-5 0-1 0,0-5 0 15,-1 5 41-15,6-4 8 0,0-1 2 0,0 0 0 16,0-4-17-16,6 4-3 0,4 0-8 0,-4 1 12 16,-6 4-12-16,5-5 11 0,11 5-11 0,0 0 10 0,0 0-10 0,0 0 0 15,0 0 9-15,0 0-9 0,0 0 0 0,0 0 0 16,0 0 0-16,0 0 8 0,0 0-8 16,0 19 0-16,-5-10 0 0,-1 10 0 0,6-5-8 0,0 1 8 15,0 4-8-15,6-1 8 0,-6-8 0 0,0 9 0 16,0 0 0-16,-6 0 0 0,1 4 0 0,5-4 0 15,0 5 0-15,0 0 0 0,0-1 0 0,-5 1-8 16,10 4 8-16,-5-4 0 0,11 4 0 0,-11 1 0 16,0 4 0-16,0 0-8 0,5 5 8 0,0-5 0 15,-5 5 0-15,0 0 0 0,0-1 0 0,6 6 0 16,-6-10 8-16,5 5-8 0,0 0 24 0,1-5 1 16,-6 0 0-16,-6-4 0 0,6-1-40 0,0-4-8 15,-5-1-1-15,5 1-1 0,-5 0 25 0,5-1-10 16,0-4 10-16,-6 5 0 0,1-5 0 0,0 0 0 15,5-5 0-15,0 0 0 0,-6 0 0 0,1-4 0 0,5-1 0 0,0 1 0 16,0-10 23-16,0 0 1 0,0 0 1 0,0 0 0 31,0 0-71-31,0 0-14 0,0 0-4 0,0 0 0 16,0 0-51-16,0 0-10 0,-16-15-3 0,11 6 0 16,0-10-103-16,5 5-21 0,-22-15-4 0,6 11 0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5:49.0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076D1-4998-4EFB-873B-910066A4CA42}" emma:medium="tactile" emma:mode="ink">
          <msink:context xmlns:msink="http://schemas.microsoft.com/ink/2010/main" type="writingRegion" rotatedBoundingBox="33028,14141 28220,14868 27732,11639 32539,10912">
            <msink:destinationLink direction="with" ref="{CB6FEA2B-D867-43CF-BC4E-BE3E3E943A8E}"/>
          </msink:context>
        </emma:interpretation>
      </emma:emma>
    </inkml:annotationXML>
    <inkml:traceGroup>
      <inkml:annotationXML>
        <emma:emma xmlns:emma="http://www.w3.org/2003/04/emma" version="1.0">
          <emma:interpretation id="{D205F808-6E33-45A6-8D44-F23CD1B1C9A5}" emma:medium="tactile" emma:mode="ink">
            <msink:context xmlns:msink="http://schemas.microsoft.com/ink/2010/main" type="paragraph" rotatedBoundingBox="33028,14141 28220,14868 27732,11639 32539,10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890D66-DC87-40C6-9C5C-4F3482D07ED5}" emma:medium="tactile" emma:mode="ink">
              <msink:context xmlns:msink="http://schemas.microsoft.com/ink/2010/main" type="line" rotatedBoundingBox="33028,14141 28220,14868 27732,11639 32539,10912"/>
            </emma:interpretation>
          </emma:emma>
        </inkml:annotationXML>
        <inkml:traceGroup>
          <inkml:annotationXML>
            <emma:emma xmlns:emma="http://www.w3.org/2003/04/emma" version="1.0">
              <emma:interpretation id="{F772A843-E58B-402B-976A-E485107BA01B}" emma:medium="tactile" emma:mode="ink">
                <msink:context xmlns:msink="http://schemas.microsoft.com/ink/2010/main" type="inkWord" rotatedBoundingBox="33028,14141 28220,14868 27732,11639 32539,10912"/>
              </emma:interpretation>
              <emma:one-of disjunction-type="recognition" id="oneOf0">
                <emma:interpretation id="interp0" emma:lang="" emma:confidence="0">
                  <emma:literal>「</emma:literal>
                </emma:interpretation>
                <emma:interpretation id="interp1" emma:lang="" emma:confidence="0">
                  <emma:literal>冖</emma:literal>
                </emma:interpretation>
                <emma:interpretation id="interp2" emma:lang="" emma:confidence="0">
                  <emma:literal>〔</emma:literal>
                </emma:interpretation>
                <emma:interpretation id="interp3" emma:lang="" emma:confidence="0">
                  <emma:literal>卩</emma:literal>
                </emma:interpretation>
                <emma:interpretation id="interp4" emma:lang="" emma:confidence="0">
                  <emma:literal>叩</emma:literal>
                </emma:interpretation>
              </emma:one-of>
            </emma:emma>
          </inkml:annotationXML>
          <inkml:trace contextRef="#ctx0" brushRef="#br0">4545-10 345 0,'22'-7'15'0,"-22"7"4"0,0 0-19 0,0 0 0 15,0 0 0-15,0 0 0 0,0 0 252 0,0 0 48 16,8 20 8-16,-1 0 3 0,-7 0-191 0,-7 0-37 15,7-7-8-15,0 14-2 0,7-7-7 0,-7 0-2 16,-7 6 0-16,7 1 0 0,7 6-13 0,-7-7-3 0,-7 7-1 16,7 7 0-16,0 0-24 0,7 0-5 0,1 0-1 0,-8-1 0 15,-8-5 21-15,8 5 4 0,8 8 1 0,-8-1 0 16,0-6-19-16,0 7-3 0,7-1-1 0,-7 0 0 16,0 1-8-16,-7-7-1 15,7-1-1-15,0 1 0 0,7 7 2 0,-7-1 0 0,0-6 0 0,0 6 0 16,8 1 2-16,-1 6 1 0,-14 0 0 0,14 7 0 15,-7-14 2-15,7 14 1 0,1-7 0 0,-8 0 0 16,15 0-1-16,-15 0 0 0,0-6 0 0,0 6 0 16,0-14-1-16,0 8 0 0,0-14 0 0,0 0 0 15,-8 0-4-15,1 1 0 0,14-1-1 0,-7 0 0 16,-7 0-11-16,7 0 10 0,0-6-10 0,7 6 10 16,-7 0-10-16,8-6 0 0,-8-1 9 0,0 1-9 15,7-7 12-15,-7-1-1 0,-7 15-1 0,7-1 0 0,7-7-10 16,-7 8 0-16,-7-8 0 0,7 1 0 0,0-1 8 0,-8-6-8 15,1 7 12-15,7-1-4 0,-8 1-8 0,8-7 8 16,-7 6-8-16,7 1 8 0,-15-1-8 0,8 1 0 16,7-1 0-16,-8-6 8 0,-7 7-8 0,8-7 0 15,7 13 0-15,-8-7 8 0,1-6 3 0,-1-7 0 16,1 7 0-16,-1-6 0 0,1-1 2 0,-8 7 1 16,8-14 0-16,-8 8 0 15,0-1-6-15,0 0-8 0,0 0 11 0,0 1-11 0,7-8 8 0,-6 8-8 16,-9-8 0-16,8 8 0 0,-7-8 8 0,-1 7-8 15,-6-6 0-15,6 6 0 0,-7 1 0 0,15-1 0 16,-7 7 8-16,7-20-8 0,-22 0 0 0,7 0 0 16,8 0 0-16,-1 13 0 0,1 0 0 0,7 1 0 0,0-1 0 15,0 0 0-15,-7-6 8 0,-16-1-8 16,8 8 0-16,-7-1 0 0,7 7 0 0,0 0 0 0,-7-20 0 0,0 0 0 16,7 0 8-16,0 6-8 0,0-6 0 0,-7 7 0 15,7-7 0-15,8 0 0 0,-8-7 0 0,7 1 0 16,-6 6 0-16,-1 0 0 15,-8 13 8-15,9-13-8 0,-9 0 0 0,1 7 8 0,0-7-8 0,-1 6 0 16,-6 1 11-16,-1-7-11 16,7 0 10-16,1 6-10 0,-8-6 9 0,8 7-9 0,-8-7 8 0,1 7-8 15,-9-1 8-15,9 1-8 0,-1-7 0 0,-8 13 8 16,-6 7-8-16,14-7 0 0,0-13 0 0,0-6 0 16,8 6 0-16,-8 0 0 0,1 0 0 0,-1 6 0 0,0-6 0 0,8 7 0 15,-1 0 0-15,1-7 0 16,0 0 0-16,-1-14 0 0,-6 8 0 0,6-1 0 15,-6 1 0-15,6 6 0 0,-7 6 0 0,8 1 0 0,0-1 0 0,0-6 0 16,-1 0 8-16,8 0-8 0,-14 7 0 0,-1 0 0 16,0-7 0-16,0 0 0 0,0 6 0 0,1-6 0 15,-1 14 0-15,8-8 0 0,-16 1 0 0,16 0 0 16,-8-7 0-16,8 6 0 0,-8-6 0 16,8 7 0-16,-8-7 0 0,8 0 0 0,-1 0 0 0,1 0 0 15,0 0 8-15,7 0-8 0,-7 0 0 0,7 0 0 16,0 0 0-16,8 0 0 0,-8 0 0 0,7 0 0 15,1 0 0-15,-8 0 0 16,8-7 0-16,7 1 0 0,-8 6 0 0,1-7 0 16,7 0-8-16,0 1 8 0,-7-1 0 0,7 0 0 0,-15 1 0 0,15-8 0 0,0 1 0 15,8 0 0-15,-8 6 0 0,7 1 0 16,-7-1 0-16,0-6 0 0,1-1 0 0,-1 8 0 0,0-1 0 0,0-6 0 16,15 13 0-16,-8-7 0 0,1 1 0 0,-1-1 0 15,1 0 0-15,-1 1 0 0,8 6 0 16,-7-7 0-16,7 1 0 0,0 6 0 0,0 0-9 0,0 0 9 15,-7-14 0-15,7 14 0 0,0-13 11 0,-8 0-11 16,1 6 0-16,7 7 0 0,0 0-12 0,0-20 3 16,0 20 9-16,0-13 0 0,0 13 0 0,0 0 0 15,-8-7 0-15,8 7 0 0,0 0 0 0,0 0 0 16,0 0 0-16,0-13 0 0,0 13 0 0,0-13 0 16,0 6 0-16,0 7 0 0,0 0 0 0,0 0 0 15,0 0 0-15,0 0 0 0,0-13 0 0,0 13 0 0,0 0 0 0,0 0 0 16,0 0 0-16,0 0 0 0,-7-13 0 0,7 13 0 15,0 0 0-15,0 0 0 0,0 0 0 0,0-14 0 16,0 14 0-16,0 0 0 0,0 0 0 0,-8-13 9 16,8 6 0-16,0 7 0 0,0 0-9 0,0 0-12 15,0 0 2-15,0 0 1 0,0 0 9 0,0 0 12 16,-7-13-2-16,-1 7-1 0,8 6-9 0,0 0-12 47,0 0 2-47,0 0 1 0,0 0 9 0,-7-14 0 15,7 1 0-15,-8-7 0 0,1 7 0 0,-1-20 0 16,8-7 0-16,0 20 0 0,0 20 0 0,0 0 0 16,0 0 0-16,0 0 0 15,0 0 0-15,0 0 0 0,0 0 0 0,0 0 0 0,0 0 0 0,0 0 0 16,0 0 0-16,0 0 0 0,0 0 0 0,0 0 0 0,0-13 0 0,0-1 0 16,0 1 0-16,0 13 0 0,0 0 0 0,0-13 0 15,-7 0 0-15,7 13 0 0,0 0 0 0,0 0 0 16,0 0 0-16,0 0 0 15,0 0 0-15,0 0 0 0,0 0 0 0,0-27 0 0,0-19 0 0,0 12-8 16,0 15 8 0,0 19 0-16,0 19 0 0,0 8 0 0,0-27 0 0,0 0 0 0,0 0 0 0,0 0 0 15,0 0 0-15,0 0 0 0,0 0 0 0,0 0 0 16,0 0 0-16,0-13 0 0,0-14 0 0,7 1 0 16,-7 26 0-16,0 0 0 0,0 0 0 15,0 0 0-15,0 0 0 0,0 0 0 0,0-20 0 0,0 20 0 0,0 20 0 16,0 0 0-16,0-20 0 0,0 0 0 0,0 0 0 0,0 0 0 15,0 0 0-15,0 0 0 0,0 0 0 0,0 0 0 16,0 0 0-16,0 0 0 0,0 0 0 0,0-7 0 16,0 7 0-16,0-7 0 15,0-6 0-15,-7 0 0 0,7 6 0 0,0 7 0 0,0 0 0 0,0-13 0 16,0 13 0-16,-8-7 0 0,8 7 0 0,0 0 0 16,0 0 0-16,0 0 0 0,0 0 0 0,0 0 0 15,0-20 0-15,0 20 0 0,0 0 0 0,0 0 0 16,0-13 0-16,0 0 0 0,0 0 0 0,8-1 0 15,-8 1 0-15,0 0 0 0,0 13 0 0,0 0 0 16,0 0 0-16,0-14 0 0,0 14 0 0,0 0 0 16,0 0 0-16,0 0 0 15,0 0 0-15,0 0 0 0,0 0 0 0,0-6 0 0,0-7 0 0,0 13 0 16,0 0 0-16,0 0 0 16,0 0 0-16,0 0 0 0,0 0 0 0,0 0 0 0,7-14 0 0,-7 1 0 15,0 13 0-15,0 0 0 0,8-13 0 0,-8 13 0 0,0 0 0 16,0 0 0-16,0-20 0 0,0 7 0 0,7 6 0 0,-7-6 0 15,0 13 0-15,0-14 0 0,0-5 0 0,0 5 0 16,8 1 0 0,-8 0 0-16,0-1 0 0,0-12 0 0,0-1 0 0,0 7 0 0,0 20 0 0,0 0 0 15,0-19 0-15,0 19 0 0,0-14 0 0,0-6 0 16,7 7 0-16,1 0 0 16,-8 13 0-16,7-13 0 0,-7 13 0 0,0-20 0 0,0 0 0 0,0 0 8 15,8 7-8-15,-1-7 0 0,1 0 0 0,-8 0 0 16,0 0 8-16,0 0-8 0,7 0 8 0,-7 0-8 0,0 0 8 15,8 7-8-15,-8 13 8 0,0-13-8 0,0 0 8 0,0 13-8 16,0-14 8-16,0 14-8 0,0 0 0 0,0 0 8 16,0 0-8-16,0 0 0 0,0 0 0 0,0 0 0 15,0 0 0-15,0 0 8 16,0 0-8-16,0 0 0 0,0 0 0 0,0 0 0 0,0 0 0 0,0 0 0 16,0 0 0-16,0 0 0 0,0 0-16 15,0 0 0-15,0 0-1 0,0 0 0 16,0 0-24-16,0 0-5 0,0 0-1 0,0 0 0 15,0 0-34-15,0 0-7 0,0 0-2 0,0 0 0 16,0 0-29-16,0 0-5 0,0 0-2 0,0 0 0 16,0 0 4-16,0 0 1 0,0 0 0 0,0 0 0 15,0 0 33-15,0 0 8 0,7-6 0 0,-7 6 1 0,0 0 43 0,7-14 9 16,-7 8 2-16,0 6 0 0,8-13 35 0,-8 6 7 16,7-6 2-16,-7-1 0 0,-7 1 49 0,7 0 9 15,0 13 3-15,0-13 0 0,0 13-1 0,0 0 0 0,0 0 0 16,-8-14 0-16,1-6 18 0,0 14 4 0,7 6 1 0,0 0 0 15,0 0-40-15,0 0-8 0,0 0-2 0,0 0 0 16,-8 13-14-16,1 7-3 0,-16 0-1 0,8 0 0 16,0 6-7-16,0 7-2 0,0 1 0 0,1-8 0 15,-1 7-13-15,0 0-2 0,0 1-1 0,-8-1 0 16,8-7-9 0,1 1 8-16,6-7-8 0,-7-7 8 0,0 0-8 0,8-6 0 0,7-7 0 0,-15 7 0 15,15-7 0-15,0 0-11 0,-8-7 1 0,8-13 0 16,-7 7-20-16,7-14-4 0,7 1-1 0,1-1 0 0,-1-13 9 0,1 7 2 15,7 0 0-15,0 7 0 16,0-8 12-16,-1 14 2 0,1 1 1 0,8-1 0 16,-8 6 9-16,7 8 0 0,0 6-9 0,1 6 9 0,-1 1 25 0,16 13 10 15,-9 0 1-15,1 6 1 0,-7 8 7 0,7-15 0 16,-1 8 1-16,1-7 0 0,-7 0-10 0,-8 6-3 16,7 1 0-16,0-1 0 0,-7 1-32 0,0-7 0 15,8 0 0-15,-16 0 0 0,8-7 8 0,-8 7 7 16,8-7 1-16,0 0 1 15,0 1-126-15,-7-8-26 0,7-12-5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5:53.1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6FEA2B-D867-43CF-BC4E-BE3E3E943A8E}" emma:medium="tactile" emma:mode="ink">
          <msink:context xmlns:msink="http://schemas.microsoft.com/ink/2010/main" type="inkDrawing" rotatedBoundingBox="37297,162 37328,14580 32563,14590 32532,172" semanticType="verticalRange" shapeName="Other">
            <msink:sourceLink direction="with" ref="{E99076D1-4998-4EFB-873B-910066A4CA42}"/>
            <msink:sourceLink direction="with" ref="{3BE8AE0F-4497-4830-9460-4C4EB700247B}"/>
          </msink:context>
        </emma:interpretation>
      </emma:emma>
    </inkml:annotationXML>
    <inkml:trace contextRef="#ctx0" brushRef="#br0">40 12977 345 0,'-15'-7'31'0,"7"-6"-31"16,8 13 0-16,0 0 0 15,8-13 155-15,-8 13 25 0,0 0 4 0,0 0 2 16,0 0-144-16,-8-14-29 0,8 14-5 0,0 0-8 0,0 0 65 0,0 0 7 16,-7-6 2-16,7 6 0 0,0 0-20 0,0 0-4 15,0 0-1-15,0 0 0 0,0 0-2 0,0 0-1 16,0 0 0-16,7 20 0 0,-7 0-3 0,0 6-1 16,0 1 0-16,0-1 0 0,-7-6-9 0,7 7-1 15,-7 6-1-15,-1 0 0 0,8 7-10 0,0 0-1 16,0-1-1-16,0-5 0 0,0 5-6 0,0 1-1 0,0-7 0 0,8 7 0 15,-1 0-3-15,0 0-1 16,-14-7 0-16,14 0 0 0,1 7-8 0,-8-7 0 0,7 0 9 0,-7 0-9 16,8-6 10-16,-1-1-2 0,-7 8-8 0,15-1 12 15,-7 0 6 1,-1-6 1-16,8-8 0 0,-15-19 0 0,0 0-1 0,8 14 0 0,-1 12 0 0,8 1 0 16,-15-14-9-16,7 7-1 15,1-7-8-15,7 0 12 0,0-6-21 0,7 6-5 0,-7-13-1 0,0 14 0 16,15-8 15-16,-15 8 0 0,-15-14 0 0,22 6 0 15,8 7 25-15,0 1 8 0,-15-8 2 0,7 1 0 16,15 6-19-16,-14-6-4 0,-23-7-1 0,22 6 0 16,1-6 5-16,14 7 2 0,8-7 0 0,-15 7 0 0,-8-1 9 15,8 1 1-15,7-7 1 0,0 7 0 0,-7-7 5 16,0 6 1-16,7-6 0 0,-7 7 0 0,0-7-35 0,7 7-12 16,-7-1 0-16,8-6 0 0,-9 7 12 0,9-1 0 15,-8-6 9-15,-1 7-9 0,9 0 8 0,-8-7-8 16,-8 6 0-16,15-6 9 0,1 7-9 0,-1-7 8 15,-15 7-8-15,8-7 8 0,8 0-8 0,-1 0 0 16,-15 0 0-16,1 0 0 0,6 0 0 0,-6 6 0 16,7-6 0-16,-8 7 0 0,1 0 19 0,6-1 1 15,16 1 1-15,7-1 0 0,-14 1-21 0,6 0 8 16,-6-1-8-16,7 1 0 0,-8 0 0 0,0-1 0 16,8 1 0-16,-8-1 8 0,1-6-26 0,-9 0-5 15,9 0-1-15,-8 0 0 0,7 7 24 0,-7-7 0 16,0-7 0-16,-1 7 0 0,-6 0 0 0,-1 0 0 15,8 0 0-15,0 0 0 0,-8-6 0 0,8 6 0 16,-7-7 0-16,6 7 0 0,1-6 47 0,0-1 13 0,-7 7 4 16,6 0 0-16,1-7-52 0,0 7-12 0,0-6 0 0,-8 6 0 15,-7 0 0-15,15 0 0 0,0 6 0 0,0-6 0 16,0 7-10-16,-8-7-5 0,8 0-1 0,0 0 0 16,-8 0 26-16,1 0 5 0,6-7 1 0,1 7 0 15,-7 0-24-15,6 0-5 0,-6 0-1 0,14 0 0 16,-7-6 14-16,0 6 0 0,-8 0 0 0,8 0 0 15,-7 0 8-15,-1 0 5 0,0 6 1 0,1-6 0 16,-1 7-26-16,0-7-4 0,8 7-2 0,-7-7 0 16,-8 6 18-16,7-6 0 0,0 7-8 0,-7-1 8 0,8 1 0 15,-8-7 0-15,7 7 0 0,0-7 0 0,-7 0-9 0,8 0 9 16,-1 0 0-16,1-7-9 0,-1 7 9 16,0-7 0-16,1 1 0 0,-1-1 0 0,-7 1 0 0,7-1 0 15,-22 7 0-15,23-7 0 0,-1 1 17 0,-7-8 6 16,-15 14 1-16,0 0 0 0,15-6-24 0,-15 6 0 15,15-13 0-15,0 6 0 0,7-6-15 0,-14 6-7 16,-8 7-2-16,22-13 0 0,0-1 24 0,-7 1 0 16,0 7 0-16,8-8 0 0,-8-6 0 0,0 7 0 15,0-7 0-15,-8 0 0 0,8 0 0 0,0 1 0 16,-8 5 0-16,8-6 0 0,-7 0 20 0,-1 1 1 16,1-1 1-16,-1 0 0 0,8 0-32 0,-8 7-6 15,8-14-2-15,-7 7 0 0,-1 0 18 0,1-6 0 16,7 6 0-16,-8-7 0 0,1 1 13 0,-1-7 3 15,8 6 1-15,-8-6 0 0,1 0-17 0,-8 13-19 16,7-7 4-16,1 1 1 0,-1-1 14 0,-7-6 0 0,0 13 0 16,8-13 0-16,-8 0 0 0,7-14 8 0,-7 1-8 15,0 6 10-15,0-6-10 16,0 13 12-16,0-7-12 0,0 7 12 0,8-1-12 0,-8 1 0 0,0 0 0 0,0 0 8 16,7 0 4-16,1 0 0 0,-8-1 0 0,0 1 0 15,0-7-12-15,0 1-17 16,0-1 4-16,0 7 1 0,0-14 28 0,0 14 7 0,-8 0 1 0,8-7 0 15,0 7-24-15,0-7 8 0,0 0-8 0,0-6 0 16,-7 6-16-16,7 0-8 16,-8 7-2-16,8 0 0 0,0 0 44 0,-7 0 9 0,7-1 1 0,0 1 1 15,0-7-21-15,0 7-8 16,0-7 0-16,0 7 0 0,-8 0 10 0,8-7-10 0,0 7 10 0,0-7-10 0,-7 7 8 0,7 0-8 16,0-7 0-16,0 7 9 15,0-7-9-15,-8 7 0 0,8 0 0 0,-7 0 0 0,7-14 0 0,0 14 0 16,0 0 8-16,0-7-8 0,0 0 0 0,-8 1 0 15,16-8 0-15,-8 7 0 0,0-13 20 0,0 7 3 16,0 6 0-16,0-6 0 0,0 12-34 16,0 1-6-16,0-7-2 0,0 7 0 0,0 0 19 0,0 0 0 15,0-7 0-15,0 7 0 0,7 0 0 0,1 0 0 16,-8-14 0-16,7 7 0 0,-7 1 0 0,8-1 0 16,-1-7 0-16,1 8 0 0,-1-8 0 0,1 1 0 15,-1-1 0-15,1-6 0 0,6 7 0 0,-6-7 0 16,-1 0 0-16,8 6 0 0,-7-6 0 0,7 13 0 15,-8-6 0-15,1-1 0 0,-1 8 0 0,1-1 0 16,-8 0 0-16,7 0 0 0,-7 0 0 0,7 1 0 16,1-8 0-16,-8 1 0 0,7-1 16 0,1-6 1 0,-1 0 0 15,1 0 0-15,-8 7-17 0,7-1 0 0,1-13 0 0,-1-6 0 16,-7 6-9-16,8 7-6 16,7-13-1-16,-8 13 0 0,-7-7 16 0,8 1 0 0,-1-1 0 15,-7 7 0-15,0 0 0 0,7 0 0 16,-7-7 0-16,8 0 0 0,-8 7 0 0,7-7 0 0,-7 1 0 0,0-1 0 15,0 0 10-15,8 1 5 0,-1-1 1 0,-7 0 0 16,8 7-28-16,-1-7-4 0,-7 1-2 0,0-1 0 16,8 7 18-16,-8 0 0 0,0 0 0 0,0 0 0 15,0 6 0-15,0-6 0 0,0 7 0 16,0-1 0-16,0-6 0 0,0 7 0 0,0-14 0 0,0 7 0 0,0 0 13 16,0 0 3-16,0-7 1 15,0 7 0-15,-8-6-32 0,8 5-6 0,0-5-2 0,8 6 0 0,-8 0 23 0,0-7 0 16,0 7 0-16,0 0 0 0,0 0 0 0,0 0 0 15,0 0 0-15,0 0 0 0,0-1 0 16,0 1 0-16,0 0 0 0,0 7 0 0,0-14 14 0,0 7 7 16,0 0 2-16,0 0 0 0,0-7-38 0,0 1-7 15,0-1-2-15,7 0 0 0,-7 0 24 0,0 7-11 16,8-6 11-16,-8-1-8 0,0 7 8 0,7-7-12 16,-7 7 12-16,0-7-12 15,8-6 12-15,-8 6 0 0,0-6 0 0,0 0 0 0,0-1 0 0,0 1 0 16,0 0 0-16,0-1 0 0,7 1 0 0,-7 6 0 15,0-6 0-15,0 6-8 0,0 1 8 0,7-1-8 16,-14 7 8-16,7-7-8 0,0 0 8 0,0 1 0 16,0-1 0-16,-7 0 0 0,7 7 0 0,0 0 0 0,0-7 0 15,0 1 0-15,0-1 0 0,0 0 8 16,-8 1 0-16,1-1 0 0,7 0-8 0,-8 1-10 0,1 5 10 0,7-5-13 16,0 6 13-16,-8 0 0 0,8-7 0 15,-7 7 0-15,-8 0 0 0,15 0 0 0,-8-7 0 0,8 7 0 16,0-7 0-16,-7 7 0 0,-1 0 0 0,8 7 0 15,-7-1 0-15,0 1 0 16,7-1 0-16,-8 1 0 0,1-7 0 0,-1 6 0 0,1 8 0 0,-1-8 0 16,1 14 0-16,-8-7 0 15,7 0 0-15,1 1 0 0,-1-1 0 0,1 7 0 0,-1-7 0 0,8 0 0 16,-7-6 0-16,0 6 0 0,-1 0 0 0,1 0 0 16,-1 14 0-16,1-21 0 0,-8 14 0 0,7-7 0 0,1 0 0 0,-8 1 0 15,7-1 0-15,1 13 0 0,0-6 0 0,-8 0 0 16,7-7 0-16,-7 0 0 15,0 7 0-15,8 7 0 0,-8 6 8 0,7-13-8 0,1 6 0 0,-8 1 0 16,0-1 8-16,8 0-8 0,-8-6 0 0,0 7 8 16,0-1-8-16,0 7 0 0,8-13 9 0,-8 0-9 15,-8 6 0-15,-7-6 9 0,8 0-9 0,0 0 0 16,-8 13 9-16,7-13-9 0,-7 6 8 0,16 1-8 16,-1 6 8-16,-8-13-8 0,1 6 0 0,-8 7 0 15,0-6 0-15,0-1 0 0,-7 1 0 0,7-1 0 16,0 7 0-16,-7 0 0 0,7 0 10 0,0 1-2 15,0 5-8-15,-7-6 12 0,7 0-12 0,0 7 0 16,1-7 8-16,-1 7-8 0,-8 0 0 0,9 6 0 16,-9-13 0-16,1 7 0 0,7 0 0 0,-15 6 0 0,0-6 0 15,-7 13 0-15,0-20 0 0,0 7 8 0,0-7-8 16,-1 13 0-16,-6-6 0 16,-1 0 0-16,8-1 0 0,-8 1-10 0,0-7 10 0,8 7 0 0,7 6 8 0,-14-6-8 15,6 6 0-15,1 1 0 0,-8 6 0 0,8-14 0 16,-8 8 0-16,1 6 0 15,-1 6 0-15,-7 8 0 0,-8-14 0 0,15-14 0 0,1 14 0 0,7 0 0 16,-8 0 8-16,8 0 3 0,7 0 1 0,0 0 0 16,0 14-21-16,-7-14-4 15,7 0-1-15,0 0 0 0,8 0 14 0,0 0 0 16,7 0 0-16,-7 0 0 0,-1 6 0 0,-6 1 0 0,-1 0 0 0,0 6 0 16,15 0-8-16,-15 0 8 0,-7 7 0 0,0 0-9 0,7-7 9 0,8 21 0 15,-15-21-9 1,7 7 9-16,-15 0 0 0,23 0 0 0,7 6-9 0,8-19 9 0,-8 26 0 0,0 7-10 15,15 0 10-15,-7-1-8 16,7 1-24-16,-15 7-4 0,7-8 0 0,-6 8-1 16,6-1 54-16,1 1 11 0,7-14 3 0,-8 13 0 15,16 1-50-15,-8-1-9 0,8 1-3 0,-8-1 0 0,7 0 47 0,1 1 10 16,-8 6 2-16,0-7 0 16,0 7-28-16,0-6 0 0,8-1 0 0,-1 7 0 0,-7 0 0 0,0 7 0 15,15-7 0-15,-7 14 0 0,-8-1 0 0,7 0 0 16,8 1 0-16,0-8 0 0,-15 1-8 0,15 0 8 15,-7-1 0-15,7 1 0 16,-7-7 0-16,7-6 0 0,0-1 0 0,0-6 0 0,0 0 0 0,7-1 0 16,-14-5 9-16,7-1-9 0,0 0 0 0,0-6 8 15,0 6-8-15,-8 0 0 0,1-13 0 0,-1 6 9 16,8 7-9-16,-7-6 0 0,-1 0 8 0,1-1-8 0,7 1 0 16,0-1 0-16,7-13 0 0,-14 7 0 15,-1 0 0-15,8 0 0 0,15-7 0 0,-15-13 0 0,-15 7 0 0,15-7 0 31,0 0-21-31,0 0-11 0,0 0-3 0,0 0 0 0,0 0 27 0,0-13 8 0,-15-7 0 0,8-7 0 16,-1 1-155 0,8-7-24-16,-14 6-5 0,6-6-908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55:53.3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E8AE0F-4497-4830-9460-4C4EB700247B}" emma:medium="tactile" emma:mode="ink">
          <msink:context xmlns:msink="http://schemas.microsoft.com/ink/2010/main" type="writingRegion" rotatedBoundingBox="32307,2350 33233,2350 33233,3213 32307,3213">
            <msink:destinationLink direction="with" ref="{CB6FEA2B-D867-43CF-BC4E-BE3E3E943A8E}"/>
          </msink:context>
        </emma:interpretation>
      </emma:emma>
    </inkml:annotationXML>
    <inkml:traceGroup>
      <inkml:annotationXML>
        <emma:emma xmlns:emma="http://www.w3.org/2003/04/emma" version="1.0">
          <emma:interpretation id="{9396B572-23B8-4A0B-B81C-DF9F75B0E72F}" emma:medium="tactile" emma:mode="ink">
            <msink:context xmlns:msink="http://schemas.microsoft.com/ink/2010/main" type="paragraph" rotatedBoundingBox="32307,2350 33233,2350 33233,3213 32307,3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588EC3-0382-4B09-A481-97E562786CEF}" emma:medium="tactile" emma:mode="ink">
              <msink:context xmlns:msink="http://schemas.microsoft.com/ink/2010/main" type="line" rotatedBoundingBox="32307,2350 33233,2350 33233,3213 32307,3213"/>
            </emma:interpretation>
          </emma:emma>
        </inkml:annotationXML>
        <inkml:traceGroup>
          <inkml:annotationXML>
            <emma:emma xmlns:emma="http://www.w3.org/2003/04/emma" version="1.0">
              <emma:interpretation id="{A227706E-2BDB-46BA-BBC2-715D3595BE42}" emma:medium="tactile" emma:mode="ink">
                <msink:context xmlns:msink="http://schemas.microsoft.com/ink/2010/main" type="inkWord" rotatedBoundingBox="32307,2350 33233,2350 33233,3213 32307,3213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Ⅴ</emma:literal>
                </emma:interpretation>
                <emma:interpretation id="interp4" emma:lang="" emma:confidence="0">
                  <emma:literal>ⅴ</emma:literal>
                </emma:interpretation>
              </emma:one-of>
            </emma:emma>
          </inkml:annotationXML>
          <inkml:trace contextRef="#ctx0" brushRef="#br0">31 120 345 0,'-15'0'15'0,"8"6"4"0,-1-6-19 0,8 0 0 0,0 0 0 0,0 0 0 16,0 27 367-16,15-1 69 0,-7 1 15 0,7 13 2 16,0 6-310-16,-1 7-63 0,1 7-12 0,0 6-2 0,0-6-17 0,0 0-3 15,0-1-1-15,8-6 0 0,-1-6-16 0,0-7-3 16,8-14-1-16,0 1 0 0,0-14-5 0,0-6 0 16,0-14-1-16,7 0 0 15,0-19 25-15,0-7 4 0,1-7 2 0,7-13 0 16,-16 0-3-16,9-14-1 0,-1 1 0 0,8-7 0 0,0-7 7 0,-8 8 2 15,-7 12 0-15,-8 0 0 16,1 14-74-16,-1-1-14 0,8 7-3 0,-15 7-1296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66 1932 691 0,'0'19'61'0,"-6"0"-49"0,1-5-12 0,0 0 0 16,-1-4 59-16,1-1 9 0,5-9 1 0,0 0 1 16,0 0 10-16,0 0 3 0,-5 5 0 0,5-5 0 15,0 0 35-15,-5-5 7 0,-1 0 2 0,1-4 0 16,5 9-25-16,0-5-5 0,-5 0-1 0,5 5 0 15,-6-9-36-15,6-1-8 0,-5-4-2 0,5 0 0 16,0 0-24-16,0 0-5 0,0-1-1 0,0-8 0 0,-5-1-7 0,5 0-1 16,0 6-1-16,5-6 0 0,-5 0 9 0,5 1 1 15,-5-6 1-15,0 1 0 0,0-5 11 0,0 0 3 16,0-1 0-16,0-3 0 0,-5 3-16 0,5 1-2 16,0 0-1-16,0-5 0 0,0 5-9 0,0 0-8 15,0 0 12-15,0 0-12 0,5-5 8 0,1 5-8 16,-1 0 0-16,6 4 0 0,-6-4 0 0,0 0 0 15,6 0 0-15,-6 5 0 0,6 4 0 0,-6-4 0 16,6 4 0-16,-1 0 0 0,1 1 0 0,-6-1 0 16,6 5 0-16,0 0 0 0,-6 0 0 0,0 0 0 15,11 5 0-15,-10 0 0 0,-1 0 0 0,6-5 0 16,5 5 0-16,-6-1 0 0,1 1 0 0,5 5 0 16,-6-5 0-16,6-1 0 0,6 6 0 0,-6-1 0 15,-6 1 0-15,12 0 0 0,-1 4 0 0,5-5 0 0,-4 10 0 0,-1-4 0 16,6-1 0-16,-1 0 0 0,-10 0 0 0,0 5-9 15,-16 0 9-15,22 0 0 0,9-4 0 0,-9 4 0 16,-6 0 0-16,5 0 0 0,11-5 0 0,-5 5 0 16,-6-5 0-16,5 5 0 0,1-5 0 0,0 5 0 15,-1 0 0-15,-4-4-8 0,4 4 8 0,-4 0 0 16,-1 0 0-16,5 0 0 0,-4 0 0 0,4 0 0 16,6 0 0-16,0 0 0 0,-11 0 0 0,1 0 0 15,10 4 0-15,0-4 0 0,-6 5 0 0,1 0-8 16,-11 0 8-16,10-5 0 0,1 4 0 0,0 1 0 15,-17 0 0-15,12 0 0 0,15-1 0 0,-5 6 0 0,-11-10 0 16,6 5 0-16,5-1 0 0,0 1 0 0,-6-5 0 16,6 5 0-16,-11-1 0 0,11 6 0 0,0-10 0 0,-10 9 0 15,-1-4 0-15,6 0 0 0,4 0 0 0,-4 4 0 16,-6-4 0-16,1 4 0 16,-1 1 0-16,6-6 0 0,-1 1 0 0,1 0 0 15,-1 0 0-15,6-1 0 0,-5 1 0 0,-11 0 0 0,-16-5 0 0,11 5 0 16,-1 4 0-16,11-4 0 0,6 4 0 0,5-4 0 15,5 4 0-15,1-4 0 0,-6 0 0 0,-1 0 0 16,1 4 0-16,0-4 0 0,-5 0 0 0,5-5 0 16,-6 4 0-16,1 1 0 0,5 0 0 0,-5-1 0 15,-1 1 0-15,6-5 0 0,-11 10 0 0,6-6 0 16,0 1 0-16,-1 0 8 0,1 4-8 0,-6-4 0 16,6 4 8-16,5 1-8 0,-6-5 0 0,6 4 0 15,-5-4 0-15,0 4 8 0,4 1-8 16,-4-5 0-16,0-1 0 0,5 6 0 0,0-6 0 0,0 1 0 0,-1 0 0 15,1-5 0-15,-5 5 0 0,5-5 11 16,0 4-11-16,-5-4 12 0,-1 0-4 0,1 0-8 0,-1 0 12 0,-4 0-4 16,4-4 0-16,1-1-8 0,-6 0 12 0,6 0-4 15,-1 5-8-15,1-4 8 16,0-1-8-16,5 0 8 0,-6-4 1 0,6-1 0 16,-5 1 0-16,-1-1 0 0,1-4-9 0,-6 0 0 0,1 0 0 0,-1 0 0 15,-5-1 11-15,5 1 0 0,0-5 0 0,1 5 0 16,-6-5 2-16,0 5 1 0,5-5 0 0,-5 0 0 15,0 0-14-15,0 0 0 0,-6 0 0 0,1 0 0 0,5-4 8 16,-5 4 3-16,-1 0 0 0,1 0 0 0,0 5-11 0,-6-5 0 16,0 0 0-16,1 0 8 0,4 0-8 0,-4 5 0 15,-1 0 0-15,0-5 0 0,-5 5 8 0,6-1-8 16,-6-3 0-16,0 3 8 0,0 1-8 0,0 5 8 16,0-10-8-16,-6 0 8 0,1 0-8 0,5-5 8 15,0 5-8-15,-5 0 8 0,-1 0-8 0,6 1 0 16,-5-1 0-16,5 4 8 0,0 1-8 0,0 5 0 15,0-5 0-15,0 4 0 0,0 1 0 0,0 4 0 16,0 5 0-16,0 0 0 0,0 0 8 0,0 0-8 16,0 0 8-16,0 0-8 0,0 0 0 0,0 0 0 15,0-5 0-15,0 5 0 0,5-9 0 0,-5-1 0 16,6 1 0-16,-6-1 0 0,0 1 0 0,0-1 0 16,5 1 0-16,-5 4 0 0,0-4 0 0,5-1 0 0,-5 6 0 15,0 4 0-15,0 0 0 0,0 0 0 16,0 0 0-16,0 0 0 0,0 0 0 0,0 0 0 0,0 0 0 0,0 0 0 15,0 0 0-15,0 0 0 0,0 0 0 0,0 0 0 16,0 0-9-16,0 0 9 0,0 0 0 0,0 0 0 16,0 0 0-16,0 0 0 0,0 0 0 0,0 0 0 15,0 0 0-15,0 0 0 0,0 0 0 0,0 0 0 16,0 0 0-16,0 0 0 0,0 0 0 0,0 0 0 16,0 0 0-16,0 0 0 0,0 0 0 0,0 0 0 15,0 0 0-15,0 0 0 0,0 0 8 0,0 0-8 16,0 0-30-16,0 0-12 0,0 0-2 0,0 0-1 15,0 0-38-15,0 0-7 0,0 0-2 0,0 0-678 16,-10 4-136-16</inkml:trace>
  <inkml:trace contextRef="#ctx0" brushRef="#br0" timeOffset="1">3989-159 1875 0,'0'0'83'0,"0"0"17"15,0 0-80-15,0 0-20 0,0 0 0 0,0 0 0 0,0 0 73 0,0 0 11 16,0 0 1-16,-6 9 1 0,-4 1-50 0,-1 4-9 16,0-5-3-16,-5 10 0 0,0-5-8 0,1 5-3 15,-1 5 0-15,0 0 0 0,0-1 11 0,-6 1 1 16,-4-1 1-16,4 6 0 0,6-5-9 0,6-6-1 16,-6 1-1-16,0 5 0 0,5-5-15 0,-5 0 9 15,6-10-9-15,-6 6 8 0,5-11-8 0,0 1 0 16,6 9 0-16,5-14 0 15,0 0-22-15,0 0-6 0,0-9-2 0,5-5 0 16,1-5-15-16,10-5-3 0,5 0-1 0,-5-4 0 0,0-5 29 0,0 4 7 0,5-4 1 0,11 10 0 16,-5-6 0-16,5 6 1 0,0-1 0 0,5 0 0 15,-11 5 42-15,6 0 8 0,-5 5 1 0,0 5 1 16,-1-1 21-16,1 6 4 0,-6 4 1 0,0 0 0 16,1 4-33-16,-1 6-6 0,0-1-2 0,1 10 0 15,-1-5 17-15,-5 5 3 0,0 0 1 0,5 5 0 16,0-5-29-16,-5 4-6 0,6 1 0 0,-1 0-1 15,-5-1-11-15,-5 1 12 0,4 0-12 0,7 4 12 16,-12-4-12-16,6-1 0 0,-5-4 0 0,5 0 8 0,-5-5-8 16,5-4-17-16,-6-1 4 0,1 6-819 15,-6-6-164-15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43 0 230 0,'0'0'20'0,"0"0"-20"15,0 0 0-15,0 0 0 0,0 0 180 0,0 0 32 16,0 0 7-16,-5 14 1 0,5-4-108 0,0-10-22 15,-11 4-4-15,11-4-1 0,0 0-5 0,0 0-2 16,0 0 0-16,0 0 0 0,0 0-15 0,0 0-3 16,0 0-1-16,-5 10 0 0,-1-10-28 0,1 5-6 15,0 9-1-15,5 0 0 0,0 0-24 0,0 5 8 16,-6 5-8-16,6-1 0 0,0 6 0 0,6-1 0 16,-6 10 0-16,0-5 0 15,0 5 12-15,0-5 1 0,0 5 0 0,0 0 0 0,5 0-13 0,0-5-13 16,1 0 2-16,-6 0 1 0,5-5 10 0,-5 1 12 0,0-6-2 15,0 6-1-15,0-6-9 0,0-4 12 16,5 5-12-16,1 0 12 0,-1-10-3 0,0 0 0 0,1 5 0 0,-1-5 0 16,0 0 1-16,-5-14 0 0,0 0 0 0,0 0 0 15,16 10-27-15,-10-1-6 16,10 10-1-16,-6-5 0 0,1 1 48 0,-6-6 8 0,6 5 3 0,-1-4 0 16,-4-1-23-16,4 1-4 0,1-1 0 0,0-4-8 15,-1 4 14-15,1-4-4 16,5 0-1-16,0 0 0 0,-5-5-9 0,5 4 8 0,5-4-8 0,-5 0 8 15,5 0-8-15,-5-4 10 0,5-11-10 0,1 6 10 16,-1 14-2-16,0-1-8 0,1 1 12 0,4-5-4 16,-5 5 6-16,-5 0 1 0,0-5 0 0,6 9 0 15,-1-9-15-15,0 5 0 0,1-1-12 0,-1 1 12 0,0-5 0 0,0 5 0 16,6 0 0-16,-6-1 9 0,-5 1-9 16,6-5 0-16,-1 5 0 0,-5-5-11 0,5 0 20 0,-5-5 4 15,0 0 1-15,5 1 0 0,1-1 8 0,-6 0 2 16,5 0 0-16,0 1 0 0,-5-1-13 0,0 5-3 15,5-5 0-15,1 5 0 0,-1-4-8 0,0 4 0 16,1 0 0-16,4 0 0 0,1 0 8 0,-6 0-8 16,0 0 0-16,1 0 8 0,-1 0-8 0,0-5 0 15,6 0 0-15,-6 5 0 0,0-5 0 0,1-4 0 16,4-5 0-16,-4 4 0 0,10 6 0 0,-11 4 0 16,6-5 0-16,-1 0 0 0,-5-4 0 0,6 9 0 0,-6-5 0 15,1 0 0-15,-1 5 0 0,0 5 0 16,1 0 0-16,-7-5 0 0,7 4-11 0,-1 1-1 15,-5 0 0-15,5-5 0 0,1 0 12 0,-1 0 0 16,-5 0 0-16,5 0 0 0,0-5 0 0,1-4 0 16,-1 9 0-16,0-10 0 0,1 5 12 0,4 1 2 0,-4-1 0 15,-1 0 0-15,-5 0-14 0,5 1 0 0,0-1 8 16,1 0-8-16,-6 5 0 0,5 0 0 16,-5 0 0-16,0 0 0 0,0 0 0 0,0 0 0 0,0 0 0 0,0 0 0 15,0 0 0-15,0 0 0 0,-6 0 0 0,6 0 0 16,-5 0 0-16,-11 0 9 0,11-4-9 0,-1-1 8 15,6 5 3-15,-16 0 0 0,11 0 0 0,-11 0 0 16,10-5-11-16,1 0 0 0,0 1 0 0,-1-6 0 16,1 1 0-16,0 4 0 0,-6-4 0 0,0-1 0 15,1 5 0-15,-1-4 0 0,0-1 0 0,-5 1 0 16,0 9 0-16,6-10 0 0,-1 1 8 0,-5 0-8 0,0 9 12 0,5-10-2 31,-5 10-1-31,0-9 0 0,0 9 5 0,0-15 1 0,0 6 0 16,0-5 0-16,0 4-4 0,0-4-1 0,0 0 0 0,0 0 0 15,6-5-10-15,-6 0 12 0,0 0-12 0,0 0 12 0,0-5-12 0,0 5 0 16,-6-4 0-16,6-1 8 0,0 5-8 0,0-4 0 16,-5 4 0-16,5 0 8 0,0 4-8 0,0 1 10 15,-11-5-10-15,11 5 10 16,-5 5 2-16,5-5 1 0,0 4 0 0,0 10 0 0,-5-9-13 0,5-1 0 16,0 1 0-16,0 9 0 0,0 0 0 0,0 0 0 15,0 0 0-15,-6-10 0 0,6 10 0 0,-5-9 0 16,5-1 0-16,0 1 0 0,-5-1 0 0,5-4 12 15,0 0-1-15,0 5-1 0,0 9-10 0,0 0 0 16,0 0 0-16,0-10 0 0,0 1 0 0,-6-1 0 16,6 10 0-16,0 0 0 0,0 0-10 0,0 0 10 0,0-14-13 15,-5 9 5-15,5 5 8 0,0 0 0 0,0 0 0 0,0 0 0 32,0 0-35-32,0 0-8 0,0 0-1 0,0 0-1 15,0 0 10-15,0 0 3 0,5-9 0 0,1-1 0 0,-6 1 10 0,5-1 2 0,-5 10 1 0,0 0 0 16,0-9 19-16,0 9-8 0,0 0 8 0,0 0 0 15,0 0 0-15,0 0 0 16,0 0 12-16,0 0-3 0,0 0 7 0,0 0 2 0,0 0 0 0,0 0 0 16,-5 9-3-16,-6 1-1 0,6 4 0 0,-6 0 0 15,6-4-2-15,-6 4 0 0,0 0 0 0,-4 5 0 16,-1 5 2-16,5-5 0 0,0-1 0 0,-5 1 0 16,0 5-6-16,6 0 0 0,-6-5-8 0,5 0 12 0,0-1-12 15,1 1 0-15,-12 0 0 0,12 0 0 0,4-9 0 0,-4-1 0 16,10-9 0-16,0 0 0 0,0 10-9 0,0-10-5 15,0 0-1-15,0 0 0 16,0-15-16-16,-5 1-3 0,-1-5-1 0,6-4 0 0,0-1 17 16,6 0 3-16,4-4 1 0,6 4 0 0,0 1 14 0,0 4 0 15,0-5 0-15,5 5-9 0,-5 0 9 0,6 5-10 16,-1 5 10-16,0 4-10 0,0 0 41 0,1 5 8 16,-1 0 1-16,6 5 1 0,-6 0-17 0,0-1-3 15,-5 1-1-15,0 0 0 0,5 0-3 0,-5-1-1 16,6 1 0-16,-6 0 0 0,0-1 4 0,0 1 0 15,0 0 0-15,0 4 0 16,-6-9-45-16,6 10-9 0,-10-5-2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27 2883 460 0,'0'0'41'0,"0"0"-33"16,0 0-8-16,0 0 0 0,0 0 153 0,0 9 29 15,0-9 6-15,0 10 0 0,0-10-88 0,0 0-17 16,0 0-4-16,0 0-1 0,0 0-6 0,0 0-2 16,0 0 0-16,0 0 0 0,0 0-5 0,0 0-1 15,0 0 0-15,0 0 0 0,0 0-14 0,0 0-3 16,0 19-1-16,0-19 0 0,5-24-14 0,-10 5-2 15,5 19-1-15,-5-9 0 0,5-6-4 0,-6 1-1 16,6-5 0-16,0 0 0 0,-5-9 16 0,5 4 4 16,0 1 0-16,-5-1 0 0,-1-4-44 0,6-1 0 15,0 1-16-15,0-5 5 0,0 4 11 0,0 1 12 16,0 0-2-16,0-1-1 0,0 1-9 0,0-5 0 16,0 0 0-16,6-19 0 0,-6-19 0 0,5 18 0 15,-5 30 0-15,5-1 0 0,1-4 11 0,-1-5-3 0,-5 0-8 16,0-1 12-16,0-3-12 0,5 3 0 0,-5 1 0 0,0 5 0 15,0 0 0-15,0-1 0 0,0 6 8 0,0 4-8 16,0 0 9-16,0 0-1 0,6 0 0 0,-6 5 0 16,5-5 0-16,-5 9-8 0,5-4 12 0,1 0-4 15,-6 4-8-15,5 1 0 0,0-5 0 0,6 0 8 16,-6-1-8-16,1 1 0 0,-1 0 0 0,6 4 0 16,-6-8 0-16,0-1 0 0,1 4 0 0,4 1 0 15,-5 5 0-15,6-1 0 0,0 1 0 0,-1 4 0 16,1 0-24-16,0 1 0 0,5 4 0 0,5-5 0 15,0 0 39-15,-5 5 7 0,0 0 2 0,0-5 0 16,0 5-24-16,5 0 0 0,-5 0 0 0,0-4 0 16,6 4 0-16,-6-5 0 0,5 5 0 0,6-5 0 0,-1 1 0 15,-5 4 0-15,-5-10 0 0,6 10 0 0,-6 0 0 0,5-5 0 16,-5 5 0-16,0 0 0 0,0 0-15 0,0 0-7 16,0 5-2-16,0-5 0 0,0 0 24 0,0 0 0 15,0 0 0-15,0 0 0 0,-6 0 0 0,6 0 0 16,0 0 0-16,6 0 0 0,-7 5 19 0,1-10 8 15,6-19 1-15,-1 10 1 0,-10 24 5 0,10-6 1 16,-5 1 0-16,5 0 0 0,-5-5-48 0,0 0-10 16,0 5-1-16,0-5-1 0,0 4 25 0,0-4 0 15,-5 5 0-15,10-5 0 0,0 5 8 0,1 0-8 16,-6-1 10-16,-6-4-10 0,6 0 0 0,0-4 0 16,-5 4 0-16,5 0 0 0,0-5 9 0,0 0-9 15,0 0 8-15,5 1-8 0,-5-6 15 0,0 5-3 0,0-4 0 16,0 4 0-16,-6-4-4 0,6 4 0 0,-5 0-8 15,0 1 12-15,-6-1-12 0,6 0 9 0,-11 5-9 0,10 0 8 16,1-5-8-16,0 1 8 0,-1 8-8 0,-4-4 8 16,4-4-8-16,-4-1 0 0,4 0 9 0,-4 0-9 15,4-4 0-15,1-5 9 0,-6 4-9 0,6-4 0 16,-6-5 11-16,6 5-11 0,-6 5 10 0,-5-1-10 16,0 1 17-16,5-1-2 0,6 1-1 0,-6-5 0 15,-5-1-14-15,0 6 8 0,6-1-8 0,-1 1 0 16,-5-1 10-16,0-8-10 0,5-6 10 0,1 5-10 15,-6 19 9-15,0-9-9 0,5-6 8 0,-5-4-8 16,0 0 0-16,0 5 0 0,5-5 0 0,1 0 0 0,-1 0 0 16,0 1 8-16,-5-11-8 0,0 10 0 0,6 0 0 0,-6 5 8 15,0 0-8-15,0 0 0 0,0 0 0 0,0-1 0 16,0 1 8-16,5 0-8 0,-5 0 0 0,5-5 10 16,-5 5-10-16,0-10 10 0,-5 5-10 0,10 0 0 15,1-5 0-15,-6 1 0 0,0-1 0 0,-6 1 0 16,12-6 0-16,-6 5 0 0,0 1 0 0,0-1 0 15,0 0 0-15,0 6 0 0,0-6 0 0,0 5 0 16,-6 0 0-16,6 5 0 0,6 4 0 0,-6-4 0 16,-6 0 0-16,1 5 0 0,5-1 0 0,0 1 0 15,0 4 8-15,0-5-8 0,-5 1 0 0,5 9 0 16,0-9 0-16,0-1 8 0,-6-4-8 0,6 4 0 16,-5-4 0-16,5 5 0 0,0-5 0 0,-5 4 0 15,5-4 0-15,0 4 0 0,0 10 0 0,0 0 12 16,0-4-12-16,0-6 12 0,0 1-12 0,0 9-9 15,0 0 9-15,0 0-13 0,0 0 13 0,0 0 15 0,0 0-3 0,0 0-1 16,0 0-11-16,0 0 0 0,0 0 0 0,0 14-11 16,0-14 3-16,0 9 0 0,0 6 0 0,0-6 0 31,0-9-16-31,0 0-2 0,0 0-1 0,0 10 0 16,0-10-20-16,0 9-4 0,0-9-1 0,0 0 0 15,0 0-48-15,0 0-9 0,0 9-3 0,0-9 0 0,0 0 22 0,0 0 4 16,0 0 1-16,0 0 0 0,0 0-23 0,0 0-5 0,0 0-1 15,0 0 0-15,5-9 45 0,0-5 9 0,-5 14 1 0,0-10 1 16,0 1 58-16,0-1 19 0,0 1 0 0,0 9 0 16,0 0 73-16,0-10 14 0,6-4 3 0,-6 5 1 15,0 9 20-15,0 0 4 0,0 0 1 0,0 0 0 0,-11 0-55 16,0 0-10-16,11 0-2 0,-5 5-1 0,-11 4-28 0,5 5-6 16,-5-4-1-16,0 4 0 0,6 0-17 0,-1 0-4 15,-5 0-1-15,-5 1 0 0,5 13-10 0,-5 0 0 16,-1-4 9-16,1 9-9 0,-6-9 0 0,6 4 8 15,5 5-8-15,0-9 0 0,0 4 0 0,6-9 0 16,-1 0 0-16,6-9 0 0,5-10-12 0,0 0-8 16,0 0 0-16,0 0-1 15,10-19-33-15,-4-5-6 0,4 5-2 0,1-4 0 16,5-6-9-16,0 1-1 0,0-10-1 0,0 0 0 16,10-4-1-16,-4 4 0 0,4-5 0 0,1 10 0 15,-1 5 32-15,1-1 6 0,-6 10 2 0,6 0 0 0,0 10 34 0,-1-1 17 16,-4 6-1-16,-7 4-1 0,1 4 97 0,6 1 19 15,-1 5 4-15,-5-6 1 0,-16-4-33 0,16 15-7 0,5 3 0 16,-5 1-1-16,-5 0-19 0,5 5-4 0,5-10-1 0,6 5 0 16,-6 0-39-16,-5 0-8 0,5-14-2 0,-5 9 0 15,6 5-22-15,-1 0 0 0,-10-5 0 0,4-5-858 16,1-4-169-16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9906 2225 2084 0,'0'0'46'0,"0"0"10"0,0 0 1 0,0 9 1 0,0 1-46 0,0 4-12 0,0 0 0 0,-5 0 0 0,-1 5 14 0,6-4 1 15,-5-1 0-15,5 5 0 0,0 0-7 0,0 0 0 16,0 4-8-16,0 1 12 0,5 4-12 0,1-4 0 0,-1 4 0 15,0 5 0-15,1 1 0 0,4-1 0 0,-4 5 0 0,4-1 0 16,1 6 0-16,-6 0 0 0,6 4 0 0,-11 0 0 16,10 1 0-16,-4 4 8 0,-1-5-8 0,0 5 12 15,1 0-12-15,-6-5 11 0,5 5-11 0,-5-4 10 16,0-1-10-16,0-4 0 0,0 4 0 0,-5-9 0 16,5 0 15-16,0-1 1 0,-6-3 0 0,1 3 0 15,0-4-16-15,-1 1 0 0,-4-1 0 0,-1 5 0 16,1-10 12-16,4 0-1 0,-10-4 0 0,6 0 0 15,-1-1-11-15,-5 1 10 0,5-5-10 0,1-5 10 16,-1 0-10-16,0 0 0 0,1-4 0 0,-6-1 0 16,5 1 0-16,-5-5 0 0,6-1-9 0,-1 1 9 15,-5 0 0-15,0 0 0 0,0-1 0 0,0 1 0 16,0-5 0-16,-5 5 0 0,-1-1 0 0,1 1 0 16,0 5 0-16,0-6 0 0,-11 6 0 0,5-5 0 15,0 4 0-15,-4 0 0 0,-7-4 0 0,6 0 0 0,0 0 0 0,6 4 8 16,-6-4-8-16,0 0 0 0,-5-1 16 15,-1-4-4-15,1 0 0 0,0 0 0 0,-6 0 0 0,6 0 0 16,5-4 0-16,-5 4 0 0,0 0-3 16,-1-5-1-16,1 5 0 0,5-5 0 0,-10 0 6 0,4 1 1 15,1-1 0-15,0 0 0 0,-1 0-15 0,1 5 0 16,-5-4 0-16,4 4 0 0,-4-5 0 0,-1 0 12 16,-5 1-1-16,-5-1-1 0,10 0-10 0,-4 0-11 15,-1 1 3-15,0-1 0 0,0 0 8 0,0 5-13 16,0-9 5-16,-5 9 8 0,5-5 0 0,-5 0 0 15,-1 1 0-15,1-6 8 0,-5 5 9 0,-1 1 2 16,1-1 0-16,4 5 0 0,-4-10-3 0,5 10-1 16,-1-4 0-16,1 4 0 0,0 0-2 0,5-5 0 0,-11 5 0 15,1 0 0-15,-6 0-13 0,5 5 9 0,1-5-9 0,-1 4 8 16,-4-4-8-16,-1 0 0 0,0 0 0 0,5 0 0 16,1 0-12-16,-1 0 12 0,-5 0-10 0,6 0 10 15,-6 0-8-15,0-4 8 0,-5 4 0 0,5-5-9 16,0 5 9-16,5 0 0 0,-4 0 8 0,4 5-8 15,0-5 17-15,1 4-1 0,-1-4 0 0,6 0 0 16,-5 0 2-16,-6 5 0 0,0 0 0 0,5-5 0 16,11 5-18-16,-10-1 0 0,-6 1 0 0,0 0 0 15,6-5 0-15,-1 5 0 0,0-5 0 0,1 4-9 16,-1-4-1-16,6 5 0 0,-11-5 0 0,6 5 0 16,-1-10 10-16,-5 5 0 0,6-5 0 0,-6 5 0 15,0-4 0-15,0 4 8 0,0 0 0 0,6-5 0 0,-1 5-8 16,1-5-12-16,-1 5 4 0,-5 0 0 0,-5 0 8 0,5 0 0 15,6-5 0-15,-6 5 0 0,-6-4 12 0,7 4-3 16,9 0 0-16,-4 0 0 0,-1-5-9 0,1 5 0 16,10-5-12-16,-5 0 12 0,-1 1-8 0,-4-1 8 15,5 0 0-15,-1 5 0 0,6-5 0 0,-5 1-11 16,-5-6 11-16,-1 10-8 0,6-4 8 0,0-1 0 16,-1 0 0-16,6-4-8 0,1 4 8 0,4 0 0 15,-5 0 0-15,0-4 8 0,-5 4-8 0,5-4-12 16,5 4 4-16,-4-4 0 0,-12-1 8 0,6 1 0 15,16-1 0-15,-6 1 0 0,-16-5 0 0,6 4 11 0,11 1-3 16,-1-1 0-16,-5 5-8 0,11-4 0 0,-6 4 0 16,6 0 0-16,0-4 0 0,5 4 0 15,-5 1 0-15,-1-6 0 0,6 5 8 0,0 1-8 0,0-1 0 16,-5 0 8-16,5-4-8 0,0 4 0 0,0-4 0 0,-5-1 8 16,5 1-8-16,6 4 0 0,-6-5-12 0,5 1 12 15,-5-1 0-15,0 1 0 0,6 0 0 0,-6-6 0 16,0 1-8-16,5 5 8 0,0-1-10 0,6 1 10 15,0-1 0-15,0 1 12 0,-1-5-1 0,6 4 0 16,-5 5-3-16,5-4-8 0,0 0 12 0,5-6-4 16,-5 6-8-16,6-1 8 0,-1 1-8 0,6-1 8 15,-11-4-8-15,11 0 0 0,-6 0 0 0,11-5 0 16,-11 0-11-16,6 0 11 0,0 0-8 0,-1-4 8 16,1-1 0-16,0 0 0 0,-1 1 0 0,1-1 0 15,0-4 0-15,5 4 0 0,-6 5 0 0,1 0 0 0,0 0 0 16,5-5 0-16,-6 6 0 0,6-6 0 0,-5 5 0 15,5 0 0-15,-5 0 0 0,5 0 0 0,-6 5 0 16,6-5 0-16,0-5 0 0,0 1 0 0,0-1 0 0,0-4 0 16,-5 4 0-16,5 0 0 0,0-4 0 0,5-5 0 15,-5 4 0-15,6 1-8 0,-1 0 8 0,-5 4 0 16,0-4 0-16,0 4 0 0,0 0 0 0,5 1 0 16,-5 4 0-16,0 0 8 0,0 0 0 0,6 5 0 15,-12-5 0-15,6 5 0 0,0-1-8 0,0 1 8 16,0-5-8-16,6 5 8 0,-6 0-8 0,5 0 0 15,-5-5 0-15,5 0 0 0,-5 0 0 0,0 0 0 16,6-5 0-16,-1 1 0 0,0-1 0 0,-5 0 0 16,6 1 0-16,-6-1 0 0,5 0 0 0,-5 5 0 0,0 1 0 0,0-1 0 15,0 0 0-15,5 0 0 0,-10 0 9 0,5 5-9 16,0 4 0-16,0-4 0 0,-5 5 0 0,5-6 0 16,0 6 0-16,0-5 0 0,-6-1 0 0,6 1 0 15,0-5 0-15,0 5 0 0,0-5 0 0,-5 5 0 16,5-5 0-16,0 0 0 0,0 0 0 0,5-4 0 15,-10 8 0-15,5-4 0 0,0 1 0 0,0-1 0 16,-5 0 0-16,5 5 0 0,0-1 0 0,-6 1 0 16,6 0 0-16,-5 0 0 0,0 0 8 0,-1 4-8 15,1-4 9-15,0 4-1 0,-1 1-8 0,1 0 12 16,0-6-12-16,-1 1 11 0,1 5-11 0,0-6 10 16,0 1-10-16,-1 5 0 0,1-1 0 0,0-4 0 15,-1-5 0-15,1 0 0 0,-6 5 0 0,6-5 0 16,-6 5 0-16,1 0 0 0,-6-5 0 0,5 0 0 15,0 5 8-15,-5-5-8 0,6 0 0 0,-1 0 8 0,-5 5-8 16,0-5 10-16,-5 5-10 0,10-1 10 0,-5 1-2 0,6 5 0 16,-1-5 0-16,0-1 0 0,6 1-8 0,-6 0 0 15,1-5 0-15,4 5 0 0,6-5 0 0,-5 0 0 16,0 0-9-16,-1 5 9 0,1-10 0 0,0 5 12 16,5 0-1-16,-11 1-1 0,0 3-10 0,6-4-11 15,0 0 3-15,0 1 0 0,-6 3 8 0,0-4 11 16,6 5-3-16,-6 5 0 0,6-5-8 0,0-5 0 15,-1 4 0-15,6-3-11 0,-5-1 11 0,5 0 0 16,0 4 8-16,0-8-8 0,0 4 0 0,0 0 0 16,5 0 0-16,1 5-8 0,-6-10 8 0,5 10 0 15,0-5 0-15,6 5 0 0,-6 0 0 0,1-1 0 0,-1 1 8 16,0 0-8-16,-5 5 0 0,0-6 0 0,0 6 0 16,0-5 0-16,0 4 0 0,0-4 0 0,0 5 0 0,6-6-8 15,-6 1 8-15,5-5 0 0,-5 5 0 0,0 0 8 16,0-5-8-16,5 5 0 0,-5 0 0 0,0-5 8 15,5 5 0-15,1-5 0 0,-1 4 0 0,0 6 0 16,1-5-8-16,-6 0-13 0,10 4 3 0,-4-4 1 16,-6 4 9-16,0 1 12 0,0 9-2 0,0 0-1 15,0-9-9-15,0 9 12 0,-6-10-12 0,6 10 12 16,0 0 0-16,0 0 1 0,0 0 0 0,0 0 0 16,0 0-1-16,0 0 0 0,0 0 0 0,0 0 0 15,0 0-12-15,0 0 0 0,0 0 8 0,0 0-8 16,0 0 0-16,0 0 0 0,0 0 0 0,0 0-10 15,0 0 10-15,0 0 0 0,0 0 0 0,0 0 0 0,0 0-8 16,0 0 0-16,0 0 0 0,0 0 0 0,0 0 32 16,0 0 6-16,0 0 2 0,0 0 0 0,0 0-32 0,0 0 0 15,0 0 0-15,0 0 0 0,0 0 0 0,0 0 0 16,0 0 0-16,0 0 0 0,0 0 0 0,0 0-8 16,0 0-1-16,0 0 0 0,0 0 9 0,0 0 0 15,0 0 0-15,0 0 0 0,0 0 0 0,0 0 0 16,0 0 0-16,0 0 0 0,0 0 0 0,0 0 12 15,0 0 0-15,0 0-1 0,0 0-23 0,0 0-4 16,0 0 0-16,0 0-1 0,0 0 2 0,0 14 1 16,0-14 0-16,0 0 0 0,0 0 14 0,0 0 0 15,0 0 0-15,0 0 0 0,0 0 0 0,0 0 0 0,0 0 0 16,0 0-9-16,0 0 9 0,0 0-10 0,0 0 10 16,0 0-10-16,0 0 10 0,0 0 0 0,0 0 10 0,0 0-10 15,0 0 0-15,0 0 8 0,-10 5-8 0,10-5 0 16,0 0 0-16,0 0 0 0,0 0 0 0,-11-5 0 15,11 5 0-15,-5 0 0 0,5 0 0 0,0 0 0 16,0 0 12-16,-11 0-1 0,1 5 0 0,-1-5 0 16,0 0-11-16,6 9 12 0,-6-4-12 0,1 5 12 15,-1-1-12-15,0 1 0 0,-5 4 0 0,0 0 0 16,6 0 0-16,-1 0 0 0,0 1 0 0,-5-6 0 16,1 0-12-16,9 1 12 0,-4-1-12 0,4 1 12 15,-4-5-15-15,10-5 5 0,0 0 1 0,0 0 0 16,-6 4 9-16,6-4 0 0,0 0 0 0,0 0 0 15,0 0 0-15,0 0 0 0,0 0-8 0,0 0 8 16,0 0-12-16,0 0 4 0,0 0 0 0,0 0 0 0,11-9-1 16,0-1 0-16,5 6 0 0,-1-6 0 0,1 1-1 0,6 4 0 15,-1-4 0-15,-5-1 0 0,5 1 10 0,6 4 0 16,-6-5 0-16,0 1 0 0,1 4 0 0,-6 0 0 16,0 1 0-16,0 4 0 0,5 0 0 0,-5 4 0 15,0 1 0-15,0 5 0 0,0-1 8 0,0 5 6 16,0 5 2-16,-6 0 0 0,6-5-4 0,0 10 0 15,0 0 0-15,-5-1 0 0,5-4-4 0,-5 5 0 16,-1-5-8-16,1 0 12 0,5-5-12 0,-5-5 8 16,-11-9-8-16,10 15 0 0,1-11 0 0,-11-4 0 15,0 0-8-15,0 0 8 16,10 5-141-16,-10-5-22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32 451 1094 0,'0'0'97'0,"5"-14"-77"15,-5 4-20-15,6-4 0 0,-1-5 86 0,0 5 14 16,6-5 2-16,-6 5 1 0,0 5 5 0,6-6 2 15,0 1 0-15,-1 5 0 0,6-10-36 0,0 5-7 16,-5 4-2-16,10-4 0 0,6 4-25 0,0 1-6 16,-1 0-1-16,-10-1 0 0,-5 1-18 0,10 9-4 15,0-15-1-15,11 6 0 0,6 9-22 0,-1-14-4 16,0 4 0-16,0-13-1 0,6 8 28 0,-6-3 5 16,6 3 2-16,-6 1 0 0,0 0-29 0,6 0-5 15,-6 0-2-15,6 4 0 0,-6 5 46 16,6 1 10-16,-6 4 2 0,0 0 0 0,-5 4-15 0,0 11-2 0,0-15-1 0,5 9 0 15,0 5-11-15,-5 5-3 16,6-5 0-16,-1 10 0 0,-5-10-8 0,0 5 0 0,-6 0 9 0,1 0-9 16,-6-5 0-1,1 5 9-15,-1 0-9 0,5 0 0 0,-10 0 8 0,6 4-8 0,-6-4 0 0,-6 5 0 16,6 4 11-16,0-4-2 0,-5 5 0 0,0-1 0 16,-1 10 3-16,1-10 1 0,-1 10 0 0,-4 0 0 15,4 0 13-15,-4-5 2 16,-6-5 1-16,5 5 0 0,0 0-29 0,1 5 0 0,-1 5 0 0,6-10 0 15,-1 0 0-15,1 14 0 0,0 1 0 0,-6-6 0 16,0 1 0-16,-5-5 0 0,6 4 0 0,-1-9 0 16,-10 5 13-16,-1 0-3 0,6 5-1 0,-5-10 0 0,0 5 5 15,-1 4 1-15,1-4 0 0,-6 0 0 0,1 0-1 16,-1 0 0-16,6-5 0 0,-6 5 0 0,0-10-5 0,1 5-1 16,-1-9 0-16,0-1 0 0,-4 1 4 15,4 0 0-15,0-5 0 0,-5 4 0 0,0 6-1 0,6-6 0 16,-6-4 0-16,0 5 0 0,-6-5-2 0,6 0 0 15,0-5 0-15,-5 0 0 0,-5-4-18 0,4 9-4 16,-4-15-1-16,-1 15 0 0,-5-14 30 0,6 9 7 16,-6-4 1-16,5 4 0 0,-5 0-24 0,5-4 0 15,1-1 0-15,-6 5 8 0,0-9-27 0,0 0-5 16,0-1 0-16,0 1-1 0,0 0 42 0,0-5 9 16,6 5 2-16,-1-5 0 0,0 0-28 0,1-5 0 15,-1 5 8-15,1-10-8 16,-1 6-21-16,0-1-7 0,6 0 0 0,-6-4-1 0,1 4 49 0,-1 0 11 0,1 1 1 0,4-6 1 15,-10 1-1-15,11 4-1 0,-6-5 0 0,6 1 0 16,0-5-31-16,0 4 0 0,-1-4 0 0,1 5 0 31,0-20-16-31,5 10-8 0,0-4-3 0,-6-1 0 0,1-4 27 0,0-1 0 0,0-9 0 0,-1 5 0 16,-4 0 0-16,4-5 0 0,6 5 0 0,0-14 0 16,0 9 21-16,6-5 3 0,-1 6 1 0,1 3 0 15,4 11-37-15,1-15-8 0,-6 14-2 0,6-4 0 16,5 4 22-16,-5 10 0 0,5-10 0 0,-6 1 0 15,12-1 0-15,-6 10 0 0,0-10 0 0,0 5 0 16,0 0 11-16,0 0 9 0,0-4 3 0,0 13 0 16,0-13-35-16,0 8-8 0,0 1 0 0,0 5-1 15,-11-5 21-15,11 14 0 0,0 0 0 0,0 0 0 0,0 0 0 16,0 0 8-16,0 0-8 0,0 0 0 0,0 0-11 16,0 0-7-16,0 0-2 0,0 0 0 15,0 0-57-15,0 0-12 0,0 0-3 0,0 0-736 16,0 0-147-16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1885 1682 691 0,'0'-10'61'0,"0"1"-49"0,0 9-12 0,0-10 0 16,0-4 162-16,0 9 30 0,0-9 5 0,0 5 2 16,0-1-88-16,0 1-18 0,0-5-3 0,0 0-1 15,0-1-21-15,5 6-4 0,0-15 0 0,1 10-1 16,-1-10 1-16,0 5 1 0,-15-4 0 0,4-1 0 16,6-9-46-16,6 5-10 0,-6-1-1 0,0-4-8 15,5 5 29-15,-5-10-1 0,0 5 0 0,0-5 0 0,5 0 1 0,-5 0 0 16,0 0 0-16,0 5 0 0,0-5-29 15,0 5 0-15,0-5 0 0,0 5-10 0,5-5 10 0,-5 5 0 16,0 5 10-16,6 0-10 0,-6-10 0 0,0 9 0 16,5 1 0-16,-5-5 0 0,5-10 8 0,-5 15-8 15,0-10 0-15,6 5 9 0,4 0-9 0,-4 9 0 16,-12-9 0-16,6 9 0 0,11 1 0 0,-11-1 0 16,5 10 0-16,-5-10 0 0,6 5 0 0,-1 5 12 15,0-5 0-15,-5 0 0 0,6 10-12 0,-1-10-17 16,0 5 4-16,1-1 1 0,4 1 26 0,-4 5 6 15,-1-1 0-15,6-4 1 0,-1 5-33 0,1-6-8 16,5 6 0-16,-5 9-1 0,10-14 21 0,-11 9 0 0,6 0 0 16,6 5 0-16,-1-9 10 0,0 9 6 15,-5 0 2-15,6 9 0 0,4-18-29 0,-5 9-5 0,6 9-2 0,-6-9 0 16,6 0 18-16,0 0 0 0,5 0 0 0,-6 0 0 16,6 0 0-16,0-9 0 0,0 9 0 0,0 0 0 15,5 0 10-15,0 0 6 0,-5 9 0 0,0-9 1 16,11-9-17-16,-6 4 0 0,6 5 0 0,-1 0 0 15,6-5 0-15,-5 5 0 0,-1 0 0 0,1 0 0 16,0 0 0-16,4 0 0 0,-9 0 8 0,4 0-8 16,-4 0-12-16,9 0-5 0,7 0-2 0,-6-4 0 15,-1 4 19-15,1 4 0 0,0-4 0 0,0 5 0 16,-5 0 10-16,5 4 6 0,0-9 0 0,-1 0 1 16,-4 5-27-16,0 0-6 0,-6 9 0 0,5-14-1 0,1 5 28 15,0-1 5-15,-1-4 2 0,1 5 0 0,5 5-29 16,0-10-5-16,5 0-2 0,-5 9 0 0,5-9 18 15,0 5 0-15,-5 4 0 0,0-9 0 0,0 0 0 0,0 10 0 16,-6-10 0-16,1 9 0 0,0-4 13 0,4 4 7 16,-4-4 0-16,5-5 1 0,-11 0-33 0,6 0-8 15,10 0 0-15,-5 5-1 0,0-5 38 0,0 0 8 16,-11 0 2-16,0 5 0 0,1-5-19 0,-1 0-8 16,5-5 0-16,1 5 8 0,-6 5-8 0,0 4 0 15,6-9 0-15,0 0 8 0,-6 5-8 0,-5-5 0 16,5-5 0-16,0 5 0 0,-15-9 8 0,15 4-8 15,0-5 0-15,0 10 8 0,1 0-8 0,-1 0 0 0,0-9 9 16,-5 4-9-16,-5 0 0 0,-1 1 9 0,-4 4-9 0,-1 0 0 16,6-10 11-16,-1 10-11 0,-5-9 10 0,6 9-10 15,0 9 9-15,-1-9-9 0,1 10 8 0,5-10-8 16,-11 0 0-16,6 0 0 0,-6 0 8 0,6 0-8 16,-6 0 0-16,6 0 0 0,-6 0 0 0,0 0 8 15,-5 0 2-15,11 4 0 0,-6 1 0 0,0-5 0 16,1-5-20-16,-1 1-4 0,6 4-1 0,-6 0 0 15,5 0 15-15,1 0 0 0,0 0 0 0,-6 0 0 16,0 0 0-16,-5 0 13 0,0 0-4 0,5 0-1 16,6 0-8-16,0 4 0 0,-1 1 0 0,6 0 0 15,-5 4 0-15,5-9 0 0,0 10 0 0,0-5 0 16,0 4 0-16,-6-9 0 0,6 0 0 0,0 0 0 16,-5 0 0-16,-1 5 12 0,1-1-12 0,0-4 12 0,-1-4-12 15,1 4 0-15,-1-5 0 0,-4 5 0 0,4 0 0 16,1 0 0-16,-6 0 0 0,11 0 0 0,-5 5 0 15,5-5 0-15,-6 4 0 0,1-4 0 0,0 15 0 0,-6-15 0 16,5 0 0-16,6 9 0 0,-5-4 0 0,0 4 0 16,-1-9 0-16,1 10 0 0,-1-10 0 0,6 0 0 15,-10 0 0-15,10 0 0 0,-11 0 0 0,0 0 0 16,0-5 0-16,1 5 0 0,-1-5 0 0,0 5 0 16,1 0 0-16,-1 0 0 0,0 0 0 0,1 0 0 15,-7 0 0-15,7 0 0 0,4 0 16 0,-4 0 0 16,4 0 1-16,1 5 0 0,0-5-17 0,-1 0 0 15,1 5 0-15,-1-5 0 0,1 5-9 0,-6-5-6 16,-5 0-1-16,6 0 0 0,-1-5 16 0,5 5 0 16,1-5 0-16,-6 0 0 0,6 5 0 0,0 0 0 15,-1-14 0-15,1 9 0 0,-1 1 0 0,-4 4 0 16,4 0 0-16,-4 0 0 0,-1 0 8 0,0 0-8 0,-5 4 0 16,5 1 0-16,1-5 8 0,-6 14-8 0,0-14 0 0,0 5 0 15,0-5 0-15,0 5 0 0,5 0 0 0,-5 4 0 16,0-9 0-16,5-9 0 0,0 9 0 0,1 0 0 15,4-5 13-15,-4-5-1 0,10 10 0 0,-6-9 0 16,1 4-12-16,-6 0-12 0,-5 1 3 0,0 4 0 16,5-10 9-16,1 5 0 0,-6 5 0 0,5-4 8 15,0 4-8-15,0 0 0 0,1 0 0 0,-1 0 0 16,0 4 0-16,6-4 0 0,-11 0 0 0,5 15 0 16,0-15 0-16,1 0 0 0,-1 4 0 0,0 1 0 15,1-5 0-15,-6 5 0 0,5-5 0 0,0 0 0 0,-5 0 0 16,5 9 0-16,-5-9 0 0,0 0 0 0,0-9 0 0,0 9 0 15,0 0 0-15,6 0 0 0,-6-5 0 0,-1 5 8 16,-4-5-8-16,5 1 0 0,5 8 0 0,-5-4 0 16,0 0 0-16,0 0 0 0,6 5 0 0,-12-5 0 15,12 0 0-15,-1 0 0 0,-5 0 0 0,5 0 0 16,0 0 0-16,-5 0 0 0,-16 0 0 0,11 5 0 16,0-5 0-16,5 0 0 0,-6 0 0 0,6 0 0 15,0 0 0-15,0-5 8 0,-5 5-8 0,5 0 0 16,0-5 0-16,0 5 0 0,5-4 0 0,-5 4 0 15,0 0 0-15,5 0 0 0,-5 0 0 0,0 0 0 16,5 0 0-16,-5 4 0 0,6-4 0 0,-6 5 0 16,5 0 0-16,-5 4 0 0,0-9 0 0,0 0 0 15,0 0 0-15,0 0 0 0,0 5 0 0,0 0 0 16,0-5 0-16,-6 0 0 0,6 5 0 0,0 4 0 0,0-9 0 0,6-9 0 16,-6 9 0-16,-1-5 0 0,1 5 0 0,6-5 0 15,-6 5 0-15,5 0 0 0,0-5 10 0,-5 5-10 16,6 0 9-16,-1 0-9 0,-5 0 8 0,5 0-8 15,-5 0 0-15,0 0 0 0,0 0-14 0,0 5 5 16,0 5 9-16,5-1 0 0,-5-4 0 0,0-1 0 16,0 1 0-16,5 5-10 0,1-10 10 0,-1 9 0 15,-5-9 0-15,0 5 0 0,5 4 0 0,1-9 0 16,-6 0 0-16,-1 0 0 0,1 0 0 0,0 0 0 16,0 0 0-16,0 0 0 0,0 10 0 0,0-10 0 15,6 0 0-15,-6 0 0 0,0 0 0 0,5 0 0 16,-5 0 0-16,5 0 0 0,-5 4 0 0,5 1 0 0,-5-5 0 15,6 5 0-15,-1 4 0 0,0-9 0 0,-5 0 0 0,0 0 0 16,5 0 0-16,-5 0 0 0,0 0 0 0,0 0 0 16,6-9 0-16,-6 9 0 0,0-5 0 0,0 5 0 15,-1-5 0-15,1 5 0 0,0-4 8 0,0 4-8 16,-5 0 0-16,-11 0 0 0,0 0 0 0,0 0 0 16,0 0-13-16,0 0 4 0,0 0 9 0,11 0 11 15,-11 0-3-15,0 0 0 0,10 4-8 0,-10-4 0 16,0 0 0-16,11 10 0 0,5-1 0 0,-5 1-14 15,-11-10 3-15,10 14 1 0,-4-4 10 0,-6-10 12 16,5 14-2-16,0-5-1 0,1 5-26 0,-6 1-6 16,10 4-1-16,-5-5 0 0,6 0 15 0,-6 5 9 15,1 4-12-15,-1 1 12 0,-5-10-11 0,5 5 11 0,1 5-10 0,-1 4 10 16,0 1 0-16,1-1 0 0,-1 5 0 0,0 5 0 16,1 5 0-16,-1-10 0 0,0 5 0 0,1-1 0 15,-6 6 0-15,5-5-9 0,6-5 9 0,-6 5 0 16,0-5 0-16,-5 0 0 0,6 5 0 0,-1-5 0 15,0 0 0-15,-5-4 0 0,6 4 0 0,-1 0 0 16,-5 0 0-16,0 5 0 0,5-5 0 0,-5 5 0 16,6-5 0-16,-6 14 0 0,0-14 0 0,5 10 0 15,-5-1 0-15,0 1 0 0,0 9 0 0,5 5 0 16,0-15 0-16,-5 11 0 0,6-6 0 0,-6-5 0 16,5 1 0-16,-5 0 0 0,0-1 0 0,0 1 0 15,5-5 0-15,-5 4 0 0,0 1 0 0,0-5 0 16,6-1 0-16,-6 1 0 0,0 0 0 0,0-5 0 15,0 10 0-15,0-1 0 0,0 1 0 0,-6 0 0 0,6-1 0 0,-5 15 0 16,5-5 0-16,-5 0 0 0,-1 0 0 0,6 0 0 16,0-5 0-16,0 5 0 0,-5-4 0 0,5 4 0 15,-5 5 0-15,5-1 0 0,0-4 0 0,0 10 0 16,-5-10 0-16,5 10 0 0,0-10 0 0,0 0 0 16,5-5 0-16,-5 5 0 0,-5-5 0 0,5 1 0 15,-6-6 0-15,6 1 0 0,0-1 0 0,0 6 0 16,0 4 0-16,-5 0 0 0,0-5 0 0,-1 5 0 15,6 0 0-15,0-5 0 0,-5 1 0 0,5 4 0 16,-11-14 0-16,11 14 0 0,-5-5 0 0,5 0 0 16,-5 1 0-16,5 4 0 0,0 0 0 0,0 5 0 0,0-1 0 0,0 6 0 15,0-1 0-15,-6-4 0 0,1 0 0 0,5 0 0 16,-5-1 0-16,5-4 0 0,0 1 0 0,0 3 0 16,-6-4 0-16,6 0 0 0,-5 0 0 0,5 0 0 15,-5 5 0-15,-1 0 0 0,1 5 0 0,0-1 0 16,-1-4 0-16,1 0 0 0,0-5 0 0,-6 4 0 15,6 6 0-15,-1-5 0 0,-10-1 0 0,11 6 0 16,0-5 0-16,-6 9 0 0,1-4 0 0,4 8 0 16,1-8 0-16,-6 4 8 0,6-9-8 0,0 5 0 15,-1-6 0-15,6-4 0 0,-5 5 0 0,0 0 0 16,-1 0 0-16,1-5 0 0,5 4 0 0,0 11 0 16,-5-11 11-16,5 11 4 0,0-6 1 0,0 5 0 15,0-9-16-15,0 5 0 0,-6-1 0 0,6-4 0 16,-5 0-9-16,5 0-5 0,5-1-1 0,1 6 0 15,-6-1 15-15,0 1 0 0,0-5 0 0,0 4 0 0,-6-4 9 16,1-5 5-16,5 0 1 0,-5-5 0 0,5 1-15 16,0 4-8-16,-6-5 8 0,6 0-13 0,0 1 13 0,0 4 8 15,0 0 0-15,0 5-8 0,6-1 0 16,-6 1-17-16,5 5 1 0,-5-1 1 0,5-4 24 0,1 0 5 16,-6-1 1-16,0-4 0 0,0 1-15 0,-6-1-12 15,6-5 3-15,0 5 0 0,6-9 9 0,-6 4 0 16,0-5 0-16,0 6 0 0,0-1 0 0,5 0 0 15,-5 1 0-15,0-1 0 0,-5 0 10 0,5 1-2 16,0-1-8-16,0 0 12 0,0 1-12 0,0-6 0 16,0 5-12-16,0 1 12 0,5-6 0 0,-5 6-8 15,5-6 8-15,-5 6 0 0,0-6 0 0,0 5 0 16,6-4 0-16,-6 0 0 0,0-1 0 0,5-4 0 0,-10 0 0 0,5 0 0 16,0 0 0-16,-6-5 0 0,1 0 8 0,0 5-8 15,5 0 0-15,-6-5 0 0,1 5 0 0,5 4 0 16,-5-4 0-16,-1 5 0 0,1-1 0 0,0 5 0 15,-1-4 0-15,1 4 0 0,0 1 8 0,5-1-8 16,-6-4 0-16,1-1 0 0,5 1 0 0,-5-1 0 16,5-4 0-16,0-5 0 0,0 5-11 0,0-5 11 15,0-4 0-15,0 4 0 0,-6 0 9 0,6-5-1 16,0 1-8-16,-5-1 0 0,0 0 0 0,0 1 0 16,5 4 0-16,-6 0-15 0,1 0 4 0,0 0 1 15,-6 5 10-15,6 0 0 0,-1 0 0 0,1 0 0 16,0 0 0-16,-1-5 0 0,1 0 0 0,0 5 0 15,5-10 0-15,-6 0 14 0,1-4-3 0,0 9-1 16,-6-9-10-16,11-1 0 0,-5 6 0 0,-1-1 0 0,1 1 0 16,5-1-14-16,-5 0 3 0,-1 1 1 0,6-1 10 0,-5 5 0 15,0-4 0-15,-1 4 0 0,6-5 0 0,-5 5 0 16,0 0 0-16,5-4 0 0,-6-1 0 0,6 5 0 16,-5-4 0-16,-6-1 0 0,6 1 0 0,5-6 14 15,0 1-3-15,0-5-1 0,-5 0-10 0,5 0 0 16,-5 0 0-16,5-5 0 0,-6 5 0 0,6 0 0 15,0-1 0-15,0-3 0 0,0 4-9 0,6 0-4 16,-6 4-1-16,0 1 0 0,5 0 0 0,0 4 0 16,-5 0 0-16,0-4 0 0,5 0 6 0,-5-1 8 15,0-4-13-15,0 5 5 0,6-1 8 0,-1-4 0 16,-5 0 0-16,0 0 0 0,0-5 0 0,0 5 0 0,0-4 8 0,0-6-8 16,0-9 12-16,0 14-3 0,0-4 0 15,0-10 0-15,-5 9-9 0,5-9 0 0,0 0 9 0,-6 14-9 16,6-14 0-16,0 0 8 0,0 10-8 0,0-10 0 15,0 0 8-15,0 0-8 0,-5 14 10 0,5-14-10 16,0 9 10-16,0-9-10 0,-5 5 10 0,5-5-10 16,0 0 12-16,0 0-4 0,-5 10-8 0,5-10 12 15,-11 4 1-15,0 1 0 0,-5-10 0 0,0 5 0 16,6-4-13-16,-6-6-18 0,-6 5 4 0,6 1 1 16,-10-6 35-16,5 6 7 0,-6-6 2 0,0 5 0 15,1 1-22-15,-6-1-9 0,0 5 8 0,-5 0-8 16,-1 0 8-16,1 0-8 0,0 5 8 0,-6-5-8 15,1 4 25-15,-6 1 0 0,-6-5 0 0,7 5 0 16,4-5-25-16,-5 5 0 0,-5-5 0 0,5 0 0 16,0 0-11-16,-11 0-7 0,1 0-2 0,-1 0 0 0,1 4 32 15,5 1 7-15,-6 0 1 0,1-5 0 0,-6 4-20 16,0 1 0-16,5 0 0 0,6 4 0 0,-6-9-12 0,1 10-7 16,-1-5-1-16,1-1 0 0,-6 6 20 0,0-5 0 15,-10 4 0-15,10-4 0 0,0-1 0 0,0-4 0 16,0 5 0-16,-5-5 0 0,5-5 0 0,-5 5 0 15,5-4 0-15,-5-1 0 0,-11 0 0 0,11 1 0 16,-6-1 0-16,1 0 0 0,-1 0 0 0,1 1 0 16,4-1 0-16,1 5 0 0,11 0 0 0,-1 5 0 15,1-1 0-15,-1 1 0 0,0 0 0 0,1 0 0 16,-1 4 0-16,1-4 0 0,-1 4 10 0,1-4 9 16,-6 0 1-16,5-1 1 15,1 1-40-15,4 0-8 0,1-5-1 0,-5 0-1 0,-1 0 21 0,1 0 8 0,-6 0 0 0,-5-5-9 16,5 0 9-16,-6 5 0 0,7-4 0 0,-7 4 0 15,7-5 0-15,-1 5 9 0,5 0-1 0,6 5-8 16,-6-5 27-16,1 4-2 0,5 1 0 0,-6 0 0 31,6-5-43-31,-6 0-9 0,6 0-1 0,0 5-1 16,0-5-5-16,-1 0-1 0,1 0 0 0,0-5 0 0,0 5 53 0,-1 0 10 0,1-5 3 0,0 0 0 16,5 5-31-16,-5 0 0 0,-11-4 0 0,0 4 0 15,5-5 0-15,-4 0 0 0,-1 0 0 0,0 5 0 16,0 0 0-16,0 0 8 0,6 5-8 0,-1-5 0 15,0 5 0-15,-4 0 0 0,4-1 8 0,0 1-8 16,-4 5-24-16,4-6-8 0,1 6-2 16,-6-6 0-16,0 1 34 0,0 0 0 0,5 0 0 0,-5-5 0 15,1 4 0-15,4-4 0 0,0-4 0 0,1-1 0 0,5 5 9 0,-11 0 9 16,-5-5 2-16,-1 5 0 0,1 0-32 0,5 0-7 16,-5 0-1-16,0 5 0 0,10-5 32 0,-4 5 7 15,4-1 1-15,-5 1 0 0,6 0-20 0,-1 0 10 16,0-5-10-16,1 4 8 0,-6 1-8 0,6-5 0 15,4 0 9-15,1 0-9 16,-6-5-17-16,6 1-8 0,0-1-2 0,0 0 0 0,0 0 27 0,5-4 0 16,0 4 0-16,-5 0 0 0,5 5 0 0,0-4 0 15,-5-1 0-15,-1 0 0 0,1 1 0 0,5-1 0 16,0 0 0-16,0 5 0 0,-5-5 0 0,5 5 0 16,-5-4 0-16,5 4 0 0,5 0 14 0,-4 0 8 0,4 4 2 15,0-4 0-15,1 5-24 0,-1 0 0 0,1 0 0 0,-6-1 0 16,0-4 0-16,0 10 0 0,-5-6 0 0,10 6-8 15,1-10 8-15,-1 9 0 0,0-4 0 16,1-5 0-16,-1 5 0 0,6-5 0 0,-6 5 0 0,6-5-8 16,0 0 8-16,5-5 0 0,-5 5 0 0,-1-5 0 15,1 5 0-15,5 0 0 0,-5-5 0 0,0 1 0 16,5-1 0-16,-11 5 0 0,1-5 0 0,4 5 8 16,12 0-8-16,-1 0 0 0,-15 0 0 0,15 0 0 15,16 0 0-15,-5-5 0 0,-5 10 0 0,5-5 8 16,0 0-25-16,0 0-5 0,-5 0-1 0,0-5 0 15,-1 5 41-15,6-4 8 0,0-1 2 0,0 0 0 16,0-4-17-16,6 4-3 0,4 0-8 0,-4 1 12 16,-6 4-12-16,5-5 11 0,11 5-11 0,0 0 10 0,0 0-10 0,0 0 0 15,0 0 9-15,0 0-9 0,0 0 0 0,0 0 0 16,0 0 0-16,0 0 8 0,0 0-8 16,0 19 0-16,-5-10 0 0,-1 10 0 0,6-5-8 0,0 1 8 15,0 4-8-15,6-1 8 0,-6-8 0 0,0 9 0 16,0 0 0-16,-6 0 0 0,1 4 0 0,5-4 0 15,0 5 0-15,0 0 0 0,0-1 0 0,-5 1-8 16,10 4 8-16,-5-4 0 0,11 4 0 0,-11 1 0 16,0 4 0-16,0 0-8 0,5 5 8 0,0-5 0 15,-5 5 0-15,0 0 0 0,0-1 0 0,6 6 0 16,-6-10 8-16,5 5-8 0,0 0 24 0,1-5 1 16,-6 0 0-16,-6-4 0 0,6-1-40 0,0-4-8 15,-5-1-1-15,5 1-1 0,-5 0 25 0,5-1-10 16,0-4 10-16,-6 5 0 0,1-5 0 0,0 0 0 15,5-5 0-15,0 0 0 0,-6 0 0 0,1-4 0 0,5-1 0 0,0 1 0 16,0-10 23-16,0 0 1 0,0 0 1 0,0 0 0 31,0 0-71-31,0 0-14 0,0 0-4 0,0 0 0 16,0 0-51-16,0 0-10 0,-16-15-3 0,11 6 0 16,0-10-103-16,5 5-21 0,-22-15-4 0,6 11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3:59.7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0 161 1735 0,'0'0'38'0,"0"0"8"0,0 0 2 0,0 0 0 0,0 0-38 0,6 14-10 0,-1-4 0 0,0 4 0 0,-5 5 0 0,5 0 0 16,6 4 0-16,0 1 0 0,-1 0 0 0,6 4 0 15,0 0 0-15,6-9 0 0,-12 0 47 0,6 0 13 16,0-9 4-16,0-6 0 0,0-8-52 0,-5-1-12 15,-1-5 0-15,6-8 0 0,6-1 54 0,-6-10 8 16,-6 1 2-16,1-5 0 0,16 4 51 0,-11 1 10 16,0 0 3-16,-6-1 0 0,1 1-103 0,-6 4-25 15,0 0 0-15,1 6 0 0,4-1 0 0,6 4 0 16,-5 1 0-16,0 0 0 16,-6 5-162-16,0-1-38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8:36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F078E6-4218-4E1C-B099-A02FD7074760}" emma:medium="tactile" emma:mode="ink">
          <msink:context xmlns:msink="http://schemas.microsoft.com/ink/2010/main" type="inkDrawing" rotatedBoundingBox="24880,14956 25254,14619 25472,14860 25098,15198" shapeName="Other"/>
        </emma:interpretation>
      </emma:emma>
    </inkml:annotationXML>
    <inkml:trace contextRef="#ctx0" brushRef="#br0">0 161 1735 0,'0'0'38'0,"0"0"8"0,0 0 2 0,0 0 0 0,0 0-38 0,6 14-10 0,-1-4 0 0,0 4 0 0,-5 5 0 0,5 0 0 16,6 4 0-16,0 1 0 0,-1 0 0 0,6 4 0 15,0 0 0-15,6-9 0 0,-12 0 47 0,6 0 13 16,0-9 4-16,0-6 0 0,0-8-52 0,-5-1-12 15,-1-5 0-15,6-8 0 0,6-1 54 0,-6-10 8 16,-6 1 2-16,1-5 0 0,16 4 51 0,-11 1 10 16,0 0 3-16,-6-1 0 0,1 1-103 0,-6 4-25 15,0 0 0-15,1 6 0 0,4-1 0 0,6 4 0 16,-5 1 0-16,0 0 0 16,-6 5-162-16,0-1-38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4:46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201 11 864 0,'0'0'76'0,"0"0"-60"0,0 0-16 0,0 0 0 0,0-14 144 0,0 14 25 0,0 0 6 0,0 0 1 16,0 0-39-16,0 0-7 0,0 0-2 0,0 0 0 15,-5 5-31-15,-6 4-6 0,-5 1-2 0,5 9 0 16,1 0-54-16,-1 4-11 0,0-4-3 0,-5 5 0 16,0-5-4-16,6 0-1 0,-1 4 0 0,-5-13 0 15,6 9-8-15,-1 0-8 0,0-10 12 0,1 5-12 16,4 0 0-16,1-4 0 0,0-5-12 0,5-5 3 31,0 0-35-31,0 0-6 0,5-10-2 0,0 1 0 0,1-5-36 16,4-5-7-16,1 0-1 0,0-5-1 0,-1 0 57 0,6 5 11 0,5-4 2 0,-5 9 1 15,6-5 26-15,-1 9 0 0,0-9 0 0,1 15 8 16,4-11 46-16,-5 11 10 0,6 4 1 0,-6 0 1 16,6 4 14-16,5 11 2 0,-5-11 1 0,-1 6 0 15,-15-1-32-15,5-4-7 0,5 0 0 0,-5 4-1 16,0 1-29-16,-5-1-6 0,5 1 0 0,0-6-8 16,-6 6-80-1,1-1-24-15,-6 5-4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3:48:51.6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B54405-7F8A-4F4B-ABBC-49D6052BA15F}" emma:medium="tactile" emma:mode="ink">
          <msink:context xmlns:msink="http://schemas.microsoft.com/ink/2010/main" type="inkDrawing" rotatedBoundingBox="22051,14497 32215,17317 31222,20893 21059,18073" semanticType="callout" shapeName="Other"/>
        </emma:interpretation>
      </emma:emma>
    </inkml:annotationXML>
    <inkml:trace contextRef="#ctx0" brushRef="#br0">9906 2225 2084 0,'0'0'46'0,"0"0"10"0,0 0 1 0,0 9 1 0,0 1-46 0,0 4-12 0,0 0 0 0,-5 0 0 0,-1 5 14 0,6-4 1 15,-5-1 0-15,5 5 0 0,0 0-7 0,0 0 0 16,0 4-8-16,0 1 12 0,5 4-12 0,1-4 0 0,-1 4 0 15,0 5 0-15,1 1 0 0,4-1 0 0,-4 5 0 0,4-1 0 16,1 6 0-16,-6 0 0 0,6 4 0 0,-11 0 0 16,10 1 0-16,-4 4 8 0,-1-5-8 0,0 5 12 15,1 0-12-15,-6-5 11 0,5 5-11 0,-5-4 10 16,0-1-10-16,0-4 0 0,0 4 0 0,-5-9 0 16,5 0 15-16,0-1 1 0,-6-3 0 0,1 3 0 15,0-4-16-15,-1 1 0 0,-4-1 0 0,-1 5 0 16,1-10 12-16,4 0-1 0,-10-4 0 0,6 0 0 15,-1-1-11-15,-5 1 10 0,5-5-10 0,1-5 10 16,-1 0-10-16,0 0 0 0,1-4 0 0,-6-1 0 16,5 1 0-16,-5-5 0 0,6-1-9 0,-1 1 9 15,-5 0 0-15,0 0 0 0,0-1 0 0,0 1 0 16,0-5 0-16,-5 5 0 0,-1-1 0 0,1 1 0 16,0 5 0-16,0-6 0 0,-11 6 0 0,5-5 0 15,0 4 0-15,-4 0 0 0,-7-4 0 0,6 0 0 0,0 0 0 0,6 4 8 16,-6-4-8-16,0 0 0 0,-5-1 16 15,-1-4-4-15,1 0 0 0,0 0 0 0,-6 0 0 0,6 0 0 16,5-4 0-16,-5 4 0 0,0 0-3 16,-1-5-1-16,1 5 0 0,5-5 0 0,-10 0 6 0,4 1 1 15,1-1 0-15,0 0 0 0,-1 0-15 0,1 5 0 16,-5-4 0-16,4 4 0 0,-4-5 0 0,-1 0 12 16,-5 1-1-16,-5-1-1 0,10 0-10 0,-4 0-11 15,-1 1 3-15,0-1 0 0,0 0 8 0,0 5-13 16,0-9 5-16,-5 9 8 0,5-5 0 0,-5 0 0 15,-1 1 0-15,1-6 8 0,-5 5 9 0,-1 1 2 16,1-1 0-16,4 5 0 0,-4-10-3 0,5 10-1 16,-1-4 0-16,1 4 0 0,0 0-2 0,5-5 0 0,-11 5 0 15,1 0 0-15,-6 0-13 0,5 5 9 0,1-5-9 0,-1 4 8 16,-4-4-8-16,-1 0 0 0,0 0 0 0,5 0 0 16,1 0-12-16,-1 0 12 0,-5 0-10 0,6 0 10 15,-6 0-8-15,0-4 8 0,-5 4 0 0,5-5-9 16,0 5 9-16,5 0 0 0,-4 0 8 0,4 5-8 15,0-5 17-15,1 4-1 0,-1-4 0 0,6 0 0 16,-5 0 2-16,-6 5 0 0,0 0 0 0,5-5 0 16,11 5-18-16,-10-1 0 0,-6 1 0 0,0 0 0 15,6-5 0-15,-1 5 0 0,0-5 0 0,1 4-9 16,-1-4-1-16,6 5 0 0,-11-5 0 0,6 5 0 16,-1-10 10-16,-5 5 0 0,6-5 0 0,-6 5 0 15,0-4 0-15,0 4 8 0,0 0 0 0,6-5 0 0,-1 5-8 16,1-5-12-16,-1 5 4 0,-5 0 0 0,-5 0 8 0,5 0 0 15,6-5 0-15,-6 5 0 0,-6-4 12 0,7 4-3 16,9 0 0-16,-4 0 0 0,-1-5-9 0,1 5 0 16,10-5-12-16,-5 0 12 0,-1 1-8 0,-4-1 8 15,5 0 0-15,-1 5 0 0,6-5 0 0,-5 1-11 16,-5-6 11-16,-1 10-8 0,6-4 8 0,0-1 0 16,-1 0 0-16,6-4-8 0,1 4 8 0,4 0 0 15,-5 0 0-15,0-4 8 0,-5 4-8 0,5-4-12 16,5 4 4-16,-4-4 0 0,-12-1 8 0,6 1 0 15,16-1 0-15,-6 1 0 0,-16-5 0 0,6 4 11 0,11 1-3 16,-1-1 0-16,-5 5-8 0,11-4 0 0,-6 4 0 16,6 0 0-16,0-4 0 0,5 4 0 15,-5 1 0-15,-1-6 0 0,6 5 8 0,0 1-8 0,0-1 0 16,-5 0 8-16,5-4-8 0,0 4 0 0,0-4 0 0,-5-1 8 16,5 1-8-16,6 4 0 0,-6-5-12 0,5 1 12 15,-5-1 0-15,0 1 0 0,6 0 0 0,-6-6 0 16,0 1-8-16,5 5 8 0,0-1-10 0,6 1 10 15,0-1 0-15,0 1 12 0,-1-5-1 0,6 4 0 16,-5 5-3-16,5-4-8 0,0 0 12 0,5-6-4 16,-5 6-8-16,6-1 8 0,-1 1-8 0,6-1 8 15,-11-4-8-15,11 0 0 0,-6 0 0 0,11-5 0 16,-11 0-11-16,6 0 11 0,0 0-8 0,-1-4 8 16,1-1 0-16,0 0 0 0,-1 1 0 0,1-1 0 15,0-4 0-15,5 4 0 0,-6 5 0 0,1 0 0 0,0 0 0 16,5-5 0-16,-6 6 0 0,6-6 0 0,-5 5 0 15,5 0 0-15,-5 0 0 0,5 0 0 0,-6 5 0 16,6-5 0-16,0-5 0 0,0 1 0 0,0-1 0 0,0-4 0 16,-5 4 0-16,5 0 0 0,0-4 0 0,5-5 0 15,-5 4 0-15,6 1-8 0,-1 0 8 0,-5 4 0 16,0-4 0-16,0 4 0 0,0 0 0 0,5 1 0 16,-5 4 0-16,0 0 8 0,0 0 0 0,6 5 0 15,-12-5 0-15,6 5 0 0,0-1-8 0,0 1 8 16,0-5-8-16,6 5 8 0,-6 0-8 0,5 0 0 15,-5-5 0-15,5 0 0 0,-5 0 0 0,0 0 0 16,6-5 0-16,-1 1 0 0,0-1 0 0,-5 0 0 16,6 1 0-16,-6-1 0 0,5 0 0 0,-5 5 0 0,0 1 0 0,0-1 0 15,0 0 0-15,5 0 0 0,-10 0 9 0,5 5-9 16,0 4 0-16,0-4 0 0,-5 5 0 0,5-6 0 16,0 6 0-16,0-5 0 0,-6-1 0 0,6 1 0 15,0-5 0-15,0 5 0 0,0-5 0 0,-5 5 0 16,5-5 0-16,0 0 0 0,0 0 0 0,5-4 0 15,-10 8 0-15,5-4 0 0,0 1 0 0,0-1 0 16,-5 0 0-16,5 5 0 0,0-1 0 0,-6 1 0 16,6 0 0-16,-5 0 0 0,0 0 8 0,-1 4-8 15,1-4 9-15,0 4-1 0,-1 1-8 0,1 0 12 16,0-6-12-16,-1 1 11 0,1 5-11 0,0-6 10 16,0 1-10-16,-1 5 0 0,1-1 0 0,0-4 0 15,-1-5 0-15,1 0 0 0,-6 5 0 0,6-5 0 16,-6 5 0-16,1 0 0 0,-6-5 0 0,5 0 0 15,0 5 8-15,-5-5-8 0,6 0 0 0,-1 0 8 0,-5 5-8 16,0-5 10-16,-5 5-10 0,10-1 10 0,-5 1-2 0,6 5 0 16,-1-5 0-16,0-1 0 0,6 1-8 0,-6 0 0 15,1-5 0-15,4 5 0 0,6-5 0 0,-5 0 0 16,0 0-9-16,-1 5 9 0,1-10 0 0,0 5 12 16,5 0-1-16,-11 1-1 0,0 3-10 0,6-4-11 15,0 0 3-15,0 1 0 0,-6 3 8 0,0-4 11 16,6 5-3-16,-6 5 0 0,6-5-8 0,0-5 0 15,-1 4 0-15,6-3-11 0,-5-1 11 0,5 0 0 16,0 4 8-16,0-8-8 0,0 4 0 0,0 0 0 16,5 0 0-16,1 5-8 0,-6-10 8 0,5 10 0 15,0-5 0-15,6 5 0 0,-6 0 0 0,1-1 0 0,-1 1 8 16,0 0-8-16,-5 5 0 0,0-6 0 0,0 6 0 16,0-5 0-16,0 4 0 0,0-4 0 0,0 5 0 0,6-6-8 15,-6 1 8-15,5-5 0 0,-5 5 0 0,0 0 8 16,0-5-8-16,5 5 0 0,-5 0 0 0,0-5 8 15,5 5 0-15,1-5 0 0,-1 4 0 0,0 6 0 16,1-5-8-16,-6 0-13 0,10 4 3 0,-4-4 1 16,-6 4 9-16,0 1 12 0,0 9-2 0,0 0-1 15,0-9-9-15,0 9 12 0,-6-10-12 0,6 10 12 16,0 0 0-16,0 0 1 0,0 0 0 0,0 0 0 16,0 0-1-16,0 0 0 0,0 0 0 0,0 0 0 15,0 0-12-15,0 0 0 0,0 0 8 0,0 0-8 16,0 0 0-16,0 0 0 0,0 0 0 0,0 0-10 15,0 0 10-15,0 0 0 0,0 0 0 0,0 0 0 0,0 0-8 16,0 0 0-16,0 0 0 0,0 0 0 0,0 0 32 16,0 0 6-16,0 0 2 0,0 0 0 0,0 0-32 0,0 0 0 15,0 0 0-15,0 0 0 0,0 0 0 0,0 0 0 16,0 0 0-16,0 0 0 0,0 0 0 0,0 0-8 16,0 0-1-16,0 0 0 0,0 0 9 0,0 0 0 15,0 0 0-15,0 0 0 0,0 0 0 0,0 0 0 16,0 0 0-16,0 0 0 0,0 0 0 0,0 0 12 15,0 0 0-15,0 0-1 0,0 0-23 0,0 0-4 16,0 0 0-16,0 0-1 0,0 0 2 0,0 14 1 16,0-14 0-16,0 0 0 0,0 0 14 0,0 0 0 15,0 0 0-15,0 0 0 0,0 0 0 0,0 0 0 0,0 0 0 16,0 0-9-16,0 0 9 0,0 0-10 0,0 0 10 16,0 0-10-16,0 0 10 0,0 0 0 0,0 0 10 0,0 0-10 15,0 0 0-15,0 0 8 0,-10 5-8 0,10-5 0 16,0 0 0-16,0 0 0 0,0 0 0 0,-11-5 0 15,11 5 0-15,-5 0 0 0,5 0 0 0,0 0 0 16,0 0 12-16,-11 0-1 0,1 5 0 0,-1-5 0 16,0 0-11-16,6 9 12 0,-6-4-12 0,1 5 12 15,-1-1-12-15,0 1 0 0,-5 4 0 0,0 0 0 16,6 0 0-16,-1 0 0 0,0 1 0 0,-5-6 0 16,1 0-12-16,9 1 12 0,-4-1-12 0,4 1 12 15,-4-5-15-15,10-5 5 0,0 0 1 0,0 0 0 16,-6 4 9-16,6-4 0 0,0 0 0 0,0 0 0 15,0 0 0-15,0 0 0 0,0 0-8 0,0 0 8 16,0 0-12-16,0 0 4 0,0 0 0 0,0 0 0 0,11-9-1 16,0-1 0-16,5 6 0 0,-1-6 0 0,1 1-1 0,6 4 0 15,-1-4 0-15,-5-1 0 0,5 1 10 0,6 4 0 16,-6-5 0-16,0 1 0 0,1 4 0 0,-6 0 0 16,0 1 0-16,0 4 0 0,5 0 0 0,-5 4 0 15,0 1 0-15,0 5 0 0,0-1 8 0,0 5 6 16,0 5 2-16,-6 0 0 0,6-5-4 0,0 10 0 15,0 0 0-15,-5-1 0 0,5-4-4 0,-5 5 0 16,-1-5-8-16,1 0 12 0,5-5-12 0,-5-5 8 16,-11-9-8-16,10 15 0 0,1-11 0 0,-11-4 0 15,0 0-8-15,0 0 8 16,10 5-141-16,-10-5-22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2:16.3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32 451 1094 0,'0'0'97'0,"5"-14"-77"15,-5 4-20-15,6-4 0 0,-1-5 86 0,0 5 14 16,6-5 2-16,-6 5 1 0,0 5 5 0,6-6 2 15,0 1 0-15,-1 5 0 0,6-10-36 0,0 5-7 16,-5 4-2-16,10-4 0 0,6 4-25 0,0 1-6 16,-1 0-1-16,-10-1 0 0,-5 1-18 0,10 9-4 15,0-15-1-15,11 6 0 0,6 9-22 0,-1-14-4 16,0 4 0-16,0-13-1 0,6 8 28 0,-6-3 5 16,6 3 2-16,-6 1 0 0,0 0-29 0,6 0-5 15,-6 0-2-15,6 4 0 0,-6 5 46 16,6 1 10-16,-6 4 2 0,0 0 0 0,-5 4-15 0,0 11-2 0,0-15-1 0,5 9 0 15,0 5-11-15,-5 5-3 16,6-5 0-16,-1 10 0 0,-5-10-8 0,0 5 0 0,-6 0 9 0,1 0-9 16,-6-5 0-1,1 5 9-15,-1 0-9 0,5 0 0 0,-10 0 8 0,6 4-8 0,-6-4 0 0,-6 5 0 16,6 4 11-16,0-4-2 0,-5 5 0 0,0-1 0 16,-1 10 3-16,1-10 1 0,-1 10 0 0,-4 0 0 15,4 0 13-15,-4-5 2 16,-6-5 1-16,5 5 0 0,0 0-29 0,1 5 0 0,-1 5 0 0,6-10 0 15,-1 0 0-15,1 14 0 0,0 1 0 0,-6-6 0 16,0 1 0-16,-5-5 0 0,6 4 0 0,-1-9 0 16,-10 5 13-16,-1 0-3 0,6 5-1 0,-5-10 0 0,0 5 5 15,-1 4 1-15,1-4 0 0,-6 0 0 0,1 0-1 16,-1 0 0-16,6-5 0 0,-6 5 0 0,0-10-5 0,1 5-1 16,-1-9 0-16,0-1 0 0,-4 1 4 15,4 0 0-15,0-5 0 0,-5 4 0 0,0 6-1 0,6-6 0 16,-6-4 0-16,0 5 0 0,-6-5-2 0,6 0 0 15,0-5 0-15,-5 0 0 0,-5-4-18 0,4 9-4 16,-4-15-1-16,-1 15 0 0,-5-14 30 0,6 9 7 16,-6-4 1-16,5 4 0 0,-5 0-24 0,5-4 0 15,1-1 0-15,-6 5 8 0,0-9-27 0,0 0-5 16,0-1 0-16,0 1-1 0,0 0 42 0,0-5 9 16,6 5 2-16,-1-5 0 0,0 0-28 0,1-5 0 15,-1 5 8-15,1-10-8 16,-1 6-21-16,0-1-7 0,6 0 0 0,-6-4-1 0,1 4 49 0,-1 0 11 0,1 1 1 0,4-6 1 15,-10 1-1-15,11 4-1 0,-6-5 0 0,6 1 0 16,0-5-31-16,0 4 0 0,-1-4 0 0,1 5 0 31,0-20-16-31,5 10-8 0,0-4-3 0,-6-1 0 0,1-4 27 0,0-1 0 0,0-9 0 0,-1 5 0 16,-4 0 0-16,4-5 0 0,6 5 0 0,0-14 0 16,0 9 21-16,6-5 3 0,-1 6 1 0,1 3 0 15,4 11-37-15,1-15-8 0,-6 14-2 0,6-4 0 16,5 4 22-16,-5 10 0 0,5-10 0 0,-6 1 0 15,12-1 0-15,-6 10 0 0,0-10 0 0,0 5 0 16,0 0 11-16,0 0 9 0,0-4 3 0,0 13 0 16,0-13-35-16,0 8-8 0,0 1 0 0,0 5-1 15,-11-5 21-15,11 14 0 0,0 0 0 0,0 0 0 0,0 0 0 16,0 0 8-16,0 0-8 0,0 0 0 0,0 0-11 16,0 0-7-16,0 0-2 0,0 0 0 15,0 0-57-15,0 0-12 0,0 0-3 0,0 0-736 16,0 0-147-16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2:16.3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1885 1682 691 0,'0'-10'61'0,"0"1"-49"0,0 9-12 0,0-10 0 16,0-4 162-16,0 9 30 0,0-9 5 0,0 5 2 16,0-1-88-16,0 1-18 0,0-5-3 0,0 0-1 15,0-1-21-15,5 6-4 0,0-15 0 0,1 10-1 16,-1-10 1-16,0 5 1 0,-15-4 0 0,4-1 0 16,6-9-46-16,6 5-10 0,-6-1-1 0,0-4-8 15,5 5 29-15,-5-10-1 0,0 5 0 0,0-5 0 0,5 0 1 0,-5 0 0 16,0 0 0-16,0 5 0 0,0-5-29 15,0 5 0-15,0-5 0 0,0 5-10 0,5-5 10 0,-5 5 0 16,0 5 10-16,6 0-10 0,-6-10 0 0,0 9 0 16,5 1 0-16,-5-5 0 0,5-10 8 0,-5 15-8 15,0-10 0-15,6 5 9 0,4 0-9 0,-4 9 0 16,-12-9 0-16,6 9 0 0,11 1 0 0,-11-1 0 16,5 10 0-16,-5-10 0 0,6 5 0 0,-1 5 12 15,0-5 0-15,-5 0 0 0,6 10-12 0,-1-10-17 16,0 5 4-16,1-1 1 0,4 1 26 0,-4 5 6 15,-1-1 0-15,6-4 1 0,-1 5-33 0,1-6-8 16,5 6 0-16,-5 9-1 0,10-14 21 0,-11 9 0 0,6 0 0 16,6 5 0-16,-1-9 10 0,0 9 6 15,-5 0 2-15,6 9 0 0,4-18-29 0,-5 9-5 0,6 9-2 0,-6-9 0 16,6 0 18-16,0 0 0 0,5 0 0 0,-6 0 0 16,6 0 0-16,0-9 0 0,0 9 0 0,0 0 0 15,5 0 10-15,0 0 6 0,-5 9 0 0,0-9 1 16,11-9-17-16,-6 4 0 0,6 5 0 0,-1 0 0 15,6-5 0-15,-5 5 0 0,-1 0 0 0,1 0 0 16,0 0 0-16,4 0 0 0,-9 0 8 0,4 0-8 16,-4 0-12-16,9 0-5 0,7 0-2 0,-6-4 0 15,-1 4 19-15,1 4 0 0,0-4 0 0,0 5 0 16,-5 0 10-16,5 4 6 0,0-9 0 0,-1 0 1 16,-4 5-27-16,0 0-6 0,-6 9 0 0,5-14-1 0,1 5 28 15,0-1 5-15,-1-4 2 0,1 5 0 0,5 5-29 16,0-10-5-16,5 0-2 0,-5 9 0 0,5-9 18 15,0 5 0-15,-5 4 0 0,0-9 0 0,0 0 0 0,0 10 0 16,-6-10 0-16,1 9 0 0,0-4 13 0,4 4 7 16,-4-4 0-16,5-5 1 0,-11 0-33 0,6 0-8 15,10 0 0-15,-5 5-1 0,0-5 38 0,0 0 8 16,-11 0 2-16,0 5 0 0,1-5-19 0,-1 0-8 16,5-5 0-16,1 5 8 0,-6 5-8 0,0 4 0 15,6-9 0-15,0 0 8 0,-6 5-8 0,-5-5 0 16,5-5 0-16,0 5 0 0,-15-9 8 0,15 4-8 15,0-5 0-15,0 10 8 0,1 0-8 0,-1 0 0 0,0-9 9 16,-5 4-9-16,-5 0 0 0,-1 1 9 0,-4 4-9 0,-1 0 0 16,6-10 11-16,-1 10-11 0,-5-9 10 0,6 9-10 15,0 9 9-15,-1-9-9 0,1 10 8 0,5-10-8 16,-11 0 0-16,6 0 0 0,-6 0 8 0,6 0-8 16,-6 0 0-16,6 0 0 0,-6 0 0 0,0 0 8 15,-5 0 2-15,11 4 0 0,-6 1 0 0,0-5 0 16,1-5-20-16,-1 1-4 0,6 4-1 0,-6 0 0 15,5 0 15-15,1 0 0 0,0 0 0 0,-6 0 0 16,0 0 0-16,-5 0 13 0,0 0-4 0,5 0-1 16,6 0-8-16,0 4 0 0,-1 1 0 0,6 0 0 15,-5 4 0-15,5-9 0 0,0 10 0 0,0-5 0 16,0 4 0-16,-6-9 0 0,6 0 0 0,0 0 0 16,-5 0 0-16,-1 5 12 0,1-1-12 0,0-4 12 0,-1-4-12 15,1 4 0-15,-1-5 0 0,-4 5 0 0,4 0 0 16,1 0 0-16,-6 0 0 0,11 0 0 0,-5 5 0 15,5-5 0-15,-6 4 0 0,1-4 0 0,0 15 0 0,-6-15 0 16,5 0 0-16,6 9 0 0,-5-4 0 0,0 4 0 16,-1-9 0-16,1 10 0 0,-1-10 0 0,6 0 0 15,-10 0 0-15,10 0 0 0,-11 0 0 0,0 0 0 16,0-5 0-16,1 5 0 0,-1-5 0 0,0 5 0 16,1 0 0-16,-1 0 0 0,0 0 0 0,1 0 0 15,-7 0 0-15,7 0 0 0,4 0 16 0,-4 0 0 16,4 0 1-16,1 5 0 0,0-5-17 0,-1 0 0 15,1 5 0-15,-1-5 0 0,1 5-9 0,-6-5-6 16,-5 0-1-16,6 0 0 0,-1-5 16 0,5 5 0 16,1-5 0-16,-6 0 0 0,6 5 0 0,0 0 0 15,-1-14 0-15,1 9 0 0,-1 1 0 0,-4 4 0 16,4 0 0-16,-4 0 0 0,-1 0 8 0,0 0-8 0,-5 4 0 16,5 1 0-16,1-5 8 0,-6 14-8 0,0-14 0 0,0 5 0 15,0-5 0-15,0 5 0 0,5 0 0 0,-5 4 0 16,0-9 0-16,5-9 0 0,0 9 0 0,1 0 0 15,4-5 13-15,-4-5-1 0,10 10 0 0,-6-9 0 16,1 4-12-16,-6 0-12 0,-5 1 3 0,0 4 0 16,5-10 9-16,1 5 0 0,-6 5 0 0,5-4 8 15,0 4-8-15,0 0 0 0,1 0 0 0,-1 0 0 16,0 4 0-16,6-4 0 0,-11 0 0 0,5 15 0 16,0-15 0-16,1 0 0 0,-1 4 0 0,0 1 0 15,1-5 0-15,-6 5 0 0,5-5 0 0,0 0 0 0,-5 0 0 16,5 9 0-16,-5-9 0 0,0 0 0 0,0-9 0 0,0 9 0 15,0 0 0-15,6 0 0 0,-6-5 0 0,-1 5 8 16,-4-5-8-16,5 1 0 0,5 8 0 0,-5-4 0 16,0 0 0-16,0 0 0 0,6 5 0 0,-12-5 0 15,12 0 0-15,-1 0 0 0,-5 0 0 0,5 0 0 16,0 0 0-16,-5 0 0 0,-16 0 0 0,11 5 0 16,0-5 0-16,5 0 0 0,-6 0 0 0,6 0 0 15,0 0 0-15,0-5 8 0,-5 5-8 0,5 0 0 16,0-5 0-16,0 5 0 0,5-4 0 0,-5 4 0 15,0 0 0-15,5 0 0 0,-5 0 0 0,0 0 0 16,5 0 0-16,-5 4 0 0,6-4 0 0,-6 5 0 16,5 0 0-16,-5 4 0 0,0-9 0 0,0 0 0 15,0 0 0-15,0 0 0 0,0 5 0 0,0 0 0 16,0-5 0-16,-6 0 0 0,6 5 0 0,0 4 0 0,0-9 0 0,6-9 0 16,-6 9 0-16,-1-5 0 0,1 5 0 0,6-5 0 15,-6 5 0-15,5 0 0 0,0-5 10 0,-5 5-10 16,6 0 9-16,-1 0-9 0,-5 0 8 0,5 0-8 15,-5 0 0-15,0 0 0 0,0 0-14 0,0 5 5 16,0 5 9-16,5-1 0 0,-5-4 0 0,0-1 0 16,0 1 0-16,5 5-10 0,1-10 10 0,-1 9 0 15,-5-9 0-15,0 5 0 0,5 4 0 0,1-9 0 16,-6 0 0-16,-1 0 0 0,1 0 0 0,0 0 0 16,0 0 0-16,0 0 0 0,0 10 0 0,0-10 0 15,6 0 0-15,-6 0 0 0,0 0 0 0,5 0 0 16,-5 0 0-16,5 0 0 0,-5 4 0 0,5 1 0 0,-5-5 0 15,6 5 0-15,-1 4 0 0,0-9 0 0,-5 0 0 0,0 0 0 16,5 0 0-16,-5 0 0 0,0 0 0 0,0 0 0 16,6-9 0-16,-6 9 0 0,0-5 0 0,0 5 0 15,-1-5 0-15,1 5 0 0,0-4 8 0,0 4-8 16,-5 0 0-16,-11 0 0 0,0 0 0 0,0 0 0 16,0 0-13-16,0 0 4 0,0 0 9 0,11 0 11 15,-11 0-3-15,0 0 0 0,10 4-8 0,-10-4 0 16,0 0 0-16,11 10 0 0,5-1 0 0,-5 1-14 15,-11-10 3-15,10 14 1 0,-4-4 10 0,-6-10 12 16,5 14-2-16,0-5-1 0,1 5-26 0,-6 1-6 16,10 4-1-16,-5-5 0 0,6 0 15 0,-6 5 9 15,1 4-12-15,-1 1 12 0,-5-10-11 0,5 5 11 0,1 5-10 0,-1 4 10 16,0 1 0-16,1-1 0 0,-1 5 0 0,0 5 0 16,1 5 0-16,-1-10 0 0,0 5 0 0,1-1 0 15,-6 6 0-15,5-5-9 0,6-5 9 0,-6 5 0 16,0-5 0-16,-5 0 0 0,6 5 0 0,-1-5 0 15,0 0 0-15,-5-4 0 0,6 4 0 0,-1 0 0 16,-5 0 0-16,0 5 0 0,5-5 0 0,-5 5 0 16,6-5 0-16,-6 14 0 0,0-14 0 0,5 10 0 15,-5-1 0-15,0 1 0 0,0 9 0 0,5 5 0 16,0-15 0-16,-5 11 0 0,6-6 0 0,-6-5 0 16,5 1 0-16,-5 0 0 0,0-1 0 0,0 1 0 15,5-5 0-15,-5 4 0 0,0 1 0 0,0-5 0 16,6-1 0-16,-6 1 0 0,0 0 0 0,0-5 0 15,0 10 0-15,0-1 0 0,0 1 0 0,-6 0 0 0,6-1 0 0,-5 15 0 16,5-5 0-16,-5 0 0 0,-1 0 0 0,6 0 0 16,0-5 0-16,0 5 0 0,-5-4 0 0,5 4 0 15,-5 5 0-15,5-1 0 0,0-4 0 0,0 10 0 16,-5-10 0-16,5 10 0 0,0-10 0 0,0 0 0 16,5-5 0-16,-5 5 0 0,-5-5 0 0,5 1 0 15,-6-6 0-15,6 1 0 0,0-1 0 0,0 6 0 16,0 4 0-16,-5 0 0 0,0-5 0 0,-1 5 0 15,6 0 0-15,0-5 0 0,-5 1 0 0,5 4 0 16,-11-14 0-16,11 14 0 0,-5-5 0 0,5 0 0 16,-5 1 0-16,5 4 0 0,0 0 0 0,0 5 0 0,0-1 0 0,0 6 0 15,0-1 0-15,-6-4 0 0,1 0 0 0,5 0 0 16,-5-1 0-16,5-4 0 0,0 1 0 0,0 3 0 16,-6-4 0-16,6 0 0 0,-5 0 0 0,5 0 0 15,-5 5 0-15,-1 0 0 0,1 5 0 0,0-1 0 16,-1-4 0-16,1 0 0 0,0-5 0 0,-6 4 0 15,6 6 0-15,-1-5 0 0,-10-1 0 0,11 6 0 16,0-5 0-16,-6 9 0 0,1-4 0 0,4 8 0 16,1-8 0-16,-6 4 8 0,6-9-8 0,0 5 0 15,-1-6 0-15,6-4 0 0,-5 5 0 0,0 0 0 16,-1 0 0-16,1-5 0 0,5 4 0 0,0 11 0 16,-5-11 11-16,5 11 4 0,0-6 1 0,0 5 0 15,0-9-16-15,0 5 0 0,-6-1 0 0,6-4 0 16,-5 0-9-16,5 0-5 0,5-1-1 0,1 6 0 15,-6-1 15-15,0 1 0 0,0-5 0 0,0 4 0 0,-6-4 9 16,1-5 5-16,5 0 1 0,-5-5 0 0,5 1-15 16,0 4-8-16,-6-5 8 0,6 0-13 0,0 1 13 0,0 4 8 15,0 0 0-15,0 5-8 0,6-1 0 16,-6 1-17-16,5 5 1 0,-5-1 1 0,5-4 24 0,1 0 5 16,-6-1 1-16,0-4 0 0,0 1-15 0,-6-1-12 15,6-5 3-15,0 5 0 0,6-9 9 0,-6 4 0 16,0-5 0-16,0 6 0 0,0-1 0 0,5 0 0 15,-5 1 0-15,0-1 0 0,-5 0 10 0,5 1-2 16,0-1-8-16,0 0 12 0,0 1-12 0,0-6 0 16,0 5-12-16,0 1 12 0,5-6 0 0,-5 6-8 15,5-6 8-15,-5 6 0 0,0-6 0 0,0 5 0 16,6-4 0-16,-6 0 0 0,0-1 0 0,5-4 0 0,-10 0 0 0,5 0 0 16,0 0 0-16,-6-5 0 0,1 0 8 0,0 5-8 15,5 0 0-15,-6-5 0 0,1 5 0 0,5 4 0 16,-5-4 0-16,-1 5 0 0,1-1 0 0,0 5 0 15,-1-4 0-15,1 4 0 0,0 1 8 0,5-1-8 16,-6-4 0-16,1-1 0 0,5 1 0 0,-5-1 0 16,5-4 0-16,0-5 0 0,0 5-11 0,0-5 11 15,0-4 0-15,0 4 0 0,-6 0 9 0,6-5-1 16,0 1-8-16,-5-1 0 0,0 0 0 0,0 1 0 16,5 4 0-16,-6 0-15 0,1 0 4 0,0 0 1 15,-6 5 10-15,6 0 0 0,-1 0 0 0,1 0 0 16,0 0 0-16,-1-5 0 0,1 0 0 0,0 5 0 15,5-10 0-15,-6 0 14 0,1-4-3 0,0 9-1 16,-6-9-10-16,11-1 0 0,-5 6 0 0,-1-1 0 0,1 1 0 16,5-1-14-16,-5 0 3 0,-1 1 1 0,6-1 10 0,-5 5 0 15,0-4 0-15,-1 4 0 0,6-5 0 0,-5 5 0 16,0 0 0-16,5-4 0 0,-6-1 0 0,6 5 0 16,-5-4 0-16,-6-1 0 0,6 1 0 0,5-6 14 15,0 1-3-15,0-5-1 0,-5 0-10 0,5 0 0 16,-5 0 0-16,5-5 0 0,-6 5 0 0,6 0 0 15,0-1 0-15,0-3 0 0,0 4-9 0,6 0-4 16,-6 4-1-16,0 1 0 0,5 0 0 0,0 4 0 16,-5 0 0-16,0-4 0 0,5 0 6 0,-5-1 8 15,0-4-13-15,0 5 5 0,6-1 8 0,-1-4 0 16,-5 0 0-16,0 0 0 0,0-5 0 0,0 5 0 0,0-4 8 0,0-6-8 16,0-9 12-16,0 14-3 0,0-4 0 15,0-10 0-15,-5 9-9 0,5-9 0 0,0 0 9 0,-6 14-9 16,6-14 0-16,0 0 8 0,0 10-8 0,0-10 0 15,0 0 8-15,0 0-8 0,-5 14 10 0,5-14-10 16,0 9 10-16,0-9-10 0,-5 5 10 0,5-5-10 16,0 0 12-16,0 0-4 0,-5 10-8 0,5-10 12 15,-11 4 1-15,0 1 0 0,-5-10 0 0,0 5 0 16,6-4-13-16,-6-6-18 0,-6 5 4 0,6 1 1 16,-10-6 35-16,5 6 7 0,-6-6 2 0,0 5 0 15,1 1-22-15,-6-1-9 0,0 5 8 0,-5 0-8 16,-1 0 8-16,1 0-8 0,0 5 8 0,-6-5-8 15,1 4 25-15,-6 1 0 0,-6-5 0 0,7 5 0 16,4-5-25-16,-5 5 0 0,-5-5 0 0,5 0 0 16,0 0-11-16,-11 0-7 0,1 0-2 0,-1 0 0 0,1 4 32 15,5 1 7-15,-6 0 1 0,1-5 0 0,-6 4-20 16,0 1 0-16,5 0 0 0,6 4 0 0,-6-9-12 0,1 10-7 16,-1-5-1-16,1-1 0 0,-6 6 20 0,0-5 0 15,-10 4 0-15,10-4 0 0,0-1 0 0,0-4 0 16,0 5 0-16,-5-5 0 0,5-5 0 0,-5 5 0 15,5-4 0-15,-5-1 0 0,-11 0 0 0,11 1 0 16,-6-1 0-16,1 0 0 0,-1 0 0 0,1 1 0 16,4-1 0-16,1 5 0 0,11 0 0 0,-1 5 0 15,1-1 0-15,-1 1 0 0,0 0 0 0,1 0 0 16,-1 4 0-16,1-4 0 0,-1 4 10 0,1-4 9 16,-6 0 1-16,5-1 1 15,1 1-40-15,4 0-8 0,1-5-1 0,-5 0-1 0,-1 0 21 0,1 0 8 0,-6 0 0 0,-5-5-9 16,5 0 9-16,-6 5 0 0,7-4 0 0,-7 4 0 15,7-5 0-15,-1 5 9 0,5 0-1 0,6 5-8 16,-6-5 27-16,1 4-2 0,5 1 0 0,-6 0 0 31,6-5-43-31,-6 0-9 0,6 0-1 0,0 5-1 16,0-5-5-16,-1 0-1 0,1 0 0 0,0-5 0 0,0 5 53 0,-1 0 10 0,1-5 3 0,0 0 0 16,5 5-31-16,-5 0 0 0,-11-4 0 0,0 4 0 15,5-5 0-15,-4 0 0 0,-1 0 0 0,0 5 0 16,0 0 0-16,0 0 8 0,6 5-8 0,-1-5 0 15,0 5 0-15,-4 0 0 0,4-1 8 0,0 1-8 16,-4 5-24-16,4-6-8 0,1 6-2 16,-6-6 0-16,0 1 34 0,0 0 0 0,5 0 0 0,-5-5 0 15,1 4 0-15,4-4 0 0,0-4 0 0,1-1 0 0,5 5 9 0,-11 0 9 16,-5-5 2-16,-1 5 0 0,1 0-32 0,5 0-7 16,-5 0-1-16,0 5 0 0,10-5 32 0,-4 5 7 15,4-1 1-15,-5 1 0 0,6 0-20 0,-1 0 10 16,0-5-10-16,1 4 8 0,-6 1-8 0,6-5 0 15,4 0 9-15,1 0-9 16,-6-5-17-16,6 1-8 0,0-1-2 0,0 0 0 0,0 0 27 0,5-4 0 16,0 4 0-16,-5 0 0 0,5 5 0 0,0-4 0 15,-5-1 0-15,-1 0 0 0,1 1 0 0,5-1 0 16,0 0 0-16,0 5 0 0,-5-5 0 0,5 5 0 16,-5-4 0-16,5 4 0 0,5 0 14 0,-4 0 8 0,4 4 2 15,0-4 0-15,1 5-24 0,-1 0 0 0,1 0 0 0,-6-1 0 16,0-4 0-16,0 10 0 0,-5-6 0 0,10 6-8 15,1-10 8-15,-1 9 0 0,0-4 0 16,1-5 0-16,-1 5 0 0,6-5 0 0,-6 5 0 0,6-5-8 16,0 0 8-16,5-5 0 0,-5 5 0 0,-1-5 0 15,1 5 0-15,5 0 0 0,-5-5 0 0,0 1 0 16,5-1 0-16,-11 5 0 0,1-5 0 0,4 5 8 16,12 0-8-16,-1 0 0 0,-15 0 0 0,15 0 0 15,16 0 0-15,-5-5 0 0,-5 10 0 0,5-5 8 16,0 0-25-16,0 0-5 0,-5 0-1 0,0-5 0 15,-1 5 41-15,6-4 8 0,0-1 2 0,0 0 0 16,0-4-17-16,6 4-3 0,4 0-8 0,-4 1 12 16,-6 4-12-16,5-5 11 0,11 5-11 0,0 0 10 0,0 0-10 0,0 0 0 15,0 0 9-15,0 0-9 0,0 0 0 0,0 0 0 16,0 0 0-16,0 0 8 0,0 0-8 16,0 19 0-16,-5-10 0 0,-1 10 0 0,6-5-8 0,0 1 8 15,0 4-8-15,6-1 8 0,-6-8 0 0,0 9 0 16,0 0 0-16,-6 0 0 0,1 4 0 0,5-4 0 15,0 5 0-15,0 0 0 0,0-1 0 0,-5 1-8 16,10 4 8-16,-5-4 0 0,11 4 0 0,-11 1 0 16,0 4 0-16,0 0-8 0,5 5 8 0,0-5 0 15,-5 5 0-15,0 0 0 0,0-1 0 0,6 6 0 16,-6-10 8-16,5 5-8 0,0 0 24 0,1-5 1 16,-6 0 0-16,-6-4 0 0,6-1-40 0,0-4-8 15,-5-1-1-15,5 1-1 0,-5 0 25 0,5-1-10 16,0-4 10-16,-6 5 0 0,1-5 0 0,0 0 0 15,5-5 0-15,0 0 0 0,-6 0 0 0,1-4 0 0,5-1 0 0,0 1 0 16,0-10 23-16,0 0 1 0,0 0 1 0,0 0 0 31,0 0-71-31,0 0-14 0,0 0-4 0,0 0 0 16,0 0-51-16,0 0-10 0,-16-15-3 0,11 6 0 16,0-10-103-16,5 5-21 0,-22-15-4 0,6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2:16.3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0 161 1735 0,'0'0'38'0,"0"0"8"0,0 0 2 0,0 0 0 0,0 0-38 0,6 14-10 0,-1-4 0 0,0 4 0 0,-5 5 0 0,5 0 0 16,6 4 0-16,0 1 0 0,-1 0 0 0,6 4 0 15,0 0 0-15,6-9 0 0,-12 0 47 0,6 0 13 16,0-9 4-16,0-6 0 0,0-8-52 0,-5-1-12 15,-1-5 0-15,6-8 0 0,6-1 54 0,-6-10 8 16,-6 1 2-16,1-5 0 0,16 4 51 0,-11 1 10 16,0 0 3-16,-6-1 0 0,1 1-103 0,-6 4-25 15,0 0 0-15,1 6 0 0,4-1 0 0,6 4 0 16,-5 1 0-16,0 0 0 16,-6 5-162-16,0-1-38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6T14:54:38.6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201 11 864 0,'0'0'76'0,"0"0"-60"0,0 0-16 0,0 0 0 0,0-14 144 0,0 14 25 0,0 0 6 0,0 0 1 16,0 0-39-16,0 0-7 0,0 0-2 0,0 0 0 15,-5 5-31-15,-6 4-6 0,-5 1-2 0,5 9 0 16,1 0-54-16,-1 4-11 0,0-4-3 0,-5 5 0 16,0-5-4-16,6 0-1 0,-1 4 0 0,-5-13 0 15,6 9-8-15,-1 0-8 0,0-10 12 0,1 5-12 16,4 0 0-16,1-4 0 0,0-5-12 0,5-5 3 31,0 0-35-31,0 0-6 0,5-10-2 0,0 1 0 0,1-5-36 16,4-5-7-16,1 0-1 0,0-5-1 0,-1 0 57 0,6 5 11 0,5-4 2 0,-5 9 1 15,6-5 26-15,-1 9 0 0,0-9 0 0,1 15 8 16,4-11 46-16,-5 11 10 0,6 4 1 0,-6 0 1 16,6 4 14-16,5 11 2 0,-5-11 1 0,-1 6 0 15,-15-1-32-15,5-4-7 0,5 0 0 0,-5 4-1 16,0 1-29-16,-5-1-6 0,5 1 0 0,0-6-8 16,-6 6-80-1,1-1-24-15,-6 5-4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731"/>
          </a:xfrm>
          <a:prstGeom prst="rect">
            <a:avLst/>
          </a:prstGeom>
        </p:spPr>
        <p:txBody>
          <a:bodyPr vert="horz" lIns="102221" tIns="51110" rIns="102221" bIns="51110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1"/>
            <a:ext cx="3077739" cy="511731"/>
          </a:xfrm>
          <a:prstGeom prst="rect">
            <a:avLst/>
          </a:prstGeom>
        </p:spPr>
        <p:txBody>
          <a:bodyPr vert="horz" lIns="102221" tIns="51110" rIns="102221" bIns="51110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221" tIns="51110" rIns="102221" bIns="511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102221" tIns="51110" rIns="102221" bIns="5111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" y="9458655"/>
            <a:ext cx="7102475" cy="790173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707893" y="9950319"/>
            <a:ext cx="392938" cy="282518"/>
          </a:xfrm>
          <a:prstGeom prst="rect">
            <a:avLst/>
          </a:prstGeom>
        </p:spPr>
        <p:txBody>
          <a:bodyPr vert="horz" lIns="102221" tIns="51110" rIns="102221" bIns="51110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big</a:t>
            </a:r>
            <a:r>
              <a:rPr lang="en-US" baseline="0" dirty="0"/>
              <a:t> bold line is the 16-bit CPU bus. There is only a single bus, </a:t>
            </a:r>
            <a:r>
              <a:rPr lang="en-US" baseline="0" dirty="0" err="1"/>
              <a:t>MUXes</a:t>
            </a:r>
            <a:r>
              <a:rPr lang="en-US" baseline="0" dirty="0"/>
              <a:t> and load-enables control at every cycle what gets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58211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NZP appears twice. Lower</a:t>
            </a:r>
            <a:r>
              <a:rPr lang="en-US" baseline="0" dirty="0"/>
              <a:t> case </a:t>
            </a:r>
            <a:r>
              <a:rPr lang="en-US" baseline="0" dirty="0" err="1"/>
              <a:t>nzp</a:t>
            </a:r>
            <a:r>
              <a:rPr lang="en-US" baseline="0" dirty="0"/>
              <a:t> is value of register, upper case NZP is value from 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6408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week 1, focus on first 3 states</a:t>
            </a:r>
          </a:p>
          <a:p>
            <a:r>
              <a:rPr lang="en-US" baseline="0" dirty="0"/>
              <a:t>Week 2 will have you make the rest of the states</a:t>
            </a:r>
          </a:p>
          <a:p>
            <a:r>
              <a:rPr lang="en-US" baseline="0" dirty="0"/>
              <a:t>Note how we wait for R, R is ready signal from memory</a:t>
            </a:r>
          </a:p>
          <a:p>
            <a:r>
              <a:rPr lang="en-US" baseline="0" dirty="0"/>
              <a:t>In practice, SRAM is fast compared to our 50MHz clock, so just wait extra cycle for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677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week 1, focus on first 3 states</a:t>
            </a:r>
          </a:p>
          <a:p>
            <a:r>
              <a:rPr lang="en-US" baseline="0" dirty="0"/>
              <a:t>Week 2 will have you make the rest of the states</a:t>
            </a:r>
          </a:p>
          <a:p>
            <a:r>
              <a:rPr lang="en-US" baseline="0" dirty="0"/>
              <a:t>Note how we wait for R, R is ready signal from memory</a:t>
            </a:r>
          </a:p>
          <a:p>
            <a:r>
              <a:rPr lang="en-US" baseline="0" dirty="0"/>
              <a:t>In practice, SRAM is fast compared to our 50MHz clock, so just wait extra cycle for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03997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week 1, focus on first 3 states</a:t>
            </a:r>
          </a:p>
          <a:p>
            <a:r>
              <a:rPr lang="en-US" baseline="0" dirty="0"/>
              <a:t>Week 2 will have you make the rest of the states</a:t>
            </a:r>
          </a:p>
          <a:p>
            <a:r>
              <a:rPr lang="en-US" baseline="0" dirty="0"/>
              <a:t>Note how we wait for R, R is ready signal from memory</a:t>
            </a:r>
          </a:p>
          <a:p>
            <a:r>
              <a:rPr lang="en-US" baseline="0" dirty="0"/>
              <a:t>In practice, SRAM is fast compared to our 50MHz clock, so just wait extra cycle for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65609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week 1, focus on first 3 states</a:t>
            </a:r>
          </a:p>
          <a:p>
            <a:r>
              <a:rPr lang="en-US" baseline="0" dirty="0"/>
              <a:t>Week 2 will have you make the rest of the states</a:t>
            </a:r>
          </a:p>
          <a:p>
            <a:r>
              <a:rPr lang="en-US" baseline="0" dirty="0"/>
              <a:t>Note how we wait for R, R is ready signal from memory</a:t>
            </a:r>
          </a:p>
          <a:p>
            <a:r>
              <a:rPr lang="en-US" baseline="0" dirty="0"/>
              <a:t>In practice, SRAM is fast compared to our 50MHz clock, so just wait extra cycle for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122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week 1, focus on first 3 states</a:t>
            </a:r>
          </a:p>
          <a:p>
            <a:r>
              <a:rPr lang="en-US" baseline="0" dirty="0"/>
              <a:t>Week 2 will have you make the rest of the states</a:t>
            </a:r>
          </a:p>
          <a:p>
            <a:r>
              <a:rPr lang="en-US" baseline="0" dirty="0"/>
              <a:t>Note how we wait for R, R is ready signal from memory</a:t>
            </a:r>
          </a:p>
          <a:p>
            <a:r>
              <a:rPr lang="en-US" baseline="0" dirty="0"/>
              <a:t>In practice, SRAM is fast compared to our 50MHz clock, so just wait extra cycle for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68020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28852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6" y="619125"/>
            <a:ext cx="6420299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26" y="1387191"/>
            <a:ext cx="6420299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6" y="1620796"/>
            <a:ext cx="6420299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6" y="731520"/>
            <a:ext cx="6420299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6" y="1628416"/>
            <a:ext cx="1263124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6" y="990600"/>
            <a:ext cx="6420299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6" y="1917700"/>
            <a:ext cx="12701026" cy="4826000"/>
          </a:xfrm>
          <a:prstGeom prst="rect">
            <a:avLst/>
          </a:prstGeom>
        </p:spPr>
        <p:txBody>
          <a:bodyPr vert="horz"/>
          <a:lstStyle>
            <a:lvl1pPr marL="382059" indent="-382059">
              <a:buFont typeface="Wingdings" panose="05000000000000000000" pitchFamily="2" charset="2"/>
              <a:buChar char="§"/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6" y="619125"/>
            <a:ext cx="6420299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6" y="1608096"/>
            <a:ext cx="8182392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6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39572" cy="1041400"/>
          </a:xfrm>
          <a:prstGeom prst="rect">
            <a:avLst/>
          </a:prstGeom>
        </p:spPr>
      </p:pic>
      <p:pic>
        <p:nvPicPr>
          <p:cNvPr id="6" name="Picture 5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3817600" cy="3352800"/>
          </a:xfrm>
          <a:prstGeom prst="rect">
            <a:avLst/>
          </a:prstGeom>
        </p:spPr>
      </p:pic>
      <p:pic>
        <p:nvPicPr>
          <p:cNvPr id="7" name="Picture 6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51" y="2880073"/>
            <a:ext cx="13875844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3817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engr.illinois.edu/ece38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engr.illinois.edu/ECE298/lectures/Gen_Guide.pd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3.wmf"/><Relationship Id="rId7" Type="http://schemas.openxmlformats.org/officeDocument/2006/relationships/customXml" Target="../ink/ink2.xml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emf"/><Relationship Id="rId4" Type="http://schemas.openxmlformats.org/officeDocument/2006/relationships/image" Target="../media/image6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customXml" Target="../ink/ink9.xml"/><Relationship Id="rId3" Type="http://schemas.openxmlformats.org/officeDocument/2006/relationships/image" Target="../media/image13.wmf"/><Relationship Id="rId7" Type="http://schemas.openxmlformats.org/officeDocument/2006/relationships/customXml" Target="../ink/ink6.xml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5.emf"/><Relationship Id="rId4" Type="http://schemas.openxmlformats.org/officeDocument/2006/relationships/image" Target="../media/image6.png"/><Relationship Id="rId9" Type="http://schemas.openxmlformats.org/officeDocument/2006/relationships/customXml" Target="../ink/ink7.xml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16.emf"/><Relationship Id="rId3" Type="http://schemas.openxmlformats.org/officeDocument/2006/relationships/image" Target="../media/image13.wmf"/><Relationship Id="rId7" Type="http://schemas.openxmlformats.org/officeDocument/2006/relationships/customXml" Target="../ink/ink11.xml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emf"/><Relationship Id="rId11" Type="http://schemas.openxmlformats.org/officeDocument/2006/relationships/image" Target="../media/image15.emf"/><Relationship Id="rId5" Type="http://schemas.openxmlformats.org/officeDocument/2006/relationships/customXml" Target="../ink/ink10.xml"/><Relationship Id="rId15" Type="http://schemas.openxmlformats.org/officeDocument/2006/relationships/image" Target="../media/image17.emf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customXml" Target="../ink/ink12.xml"/><Relationship Id="rId1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customXml" Target="../ink/ink20.xml"/><Relationship Id="rId18" Type="http://schemas.openxmlformats.org/officeDocument/2006/relationships/image" Target="../media/image17.emf"/><Relationship Id="rId3" Type="http://schemas.openxmlformats.org/officeDocument/2006/relationships/image" Target="../media/image13.wmf"/><Relationship Id="rId7" Type="http://schemas.openxmlformats.org/officeDocument/2006/relationships/customXml" Target="../ink/ink17.xml"/><Relationship Id="rId12" Type="http://schemas.openxmlformats.org/officeDocument/2006/relationships/image" Target="../media/image18.emf"/><Relationship Id="rId17" Type="http://schemas.openxmlformats.org/officeDocument/2006/relationships/customXml" Target="../ink/ink23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19.emf"/><Relationship Id="rId4" Type="http://schemas.openxmlformats.org/officeDocument/2006/relationships/image" Target="../media/image6.png"/><Relationship Id="rId9" Type="http://schemas.openxmlformats.org/officeDocument/2006/relationships/customXml" Target="../ink/ink18.xml"/><Relationship Id="rId1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26" Type="http://schemas.openxmlformats.org/officeDocument/2006/relationships/customXml" Target="../ink/ink33.xml"/><Relationship Id="rId39" Type="http://schemas.openxmlformats.org/officeDocument/2006/relationships/image" Target="../media/image16.emf"/><Relationship Id="rId21" Type="http://schemas.openxmlformats.org/officeDocument/2006/relationships/customXml" Target="../ink/ink31.xml"/><Relationship Id="rId34" Type="http://schemas.openxmlformats.org/officeDocument/2006/relationships/customXml" Target="../ink/ink37.xml"/><Relationship Id="rId7" Type="http://schemas.openxmlformats.org/officeDocument/2006/relationships/customXml" Target="../ink/ink25.xml"/><Relationship Id="rId12" Type="http://schemas.openxmlformats.org/officeDocument/2006/relationships/image" Target="../media/image23.emf"/><Relationship Id="rId17" Type="http://schemas.openxmlformats.org/officeDocument/2006/relationships/customXml" Target="../ink/ink30.xml"/><Relationship Id="rId25" Type="http://schemas.openxmlformats.org/officeDocument/2006/relationships/image" Target="../media/image14.png"/><Relationship Id="rId33" Type="http://schemas.openxmlformats.org/officeDocument/2006/relationships/image" Target="../media/image18.emf"/><Relationship Id="rId38" Type="http://schemas.openxmlformats.org/officeDocument/2006/relationships/customXml" Target="../ink/ink3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emf"/><Relationship Id="rId20" Type="http://schemas.openxmlformats.org/officeDocument/2006/relationships/image" Target="../media/image240.emf"/><Relationship Id="rId29" Type="http://schemas.openxmlformats.org/officeDocument/2006/relationships/image" Target="../media/image28.emf"/><Relationship Id="rId41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11" Type="http://schemas.openxmlformats.org/officeDocument/2006/relationships/customXml" Target="../ink/ink27.xml"/><Relationship Id="rId24" Type="http://schemas.openxmlformats.org/officeDocument/2006/relationships/image" Target="../media/image26.emf"/><Relationship Id="rId32" Type="http://schemas.openxmlformats.org/officeDocument/2006/relationships/customXml" Target="../ink/ink36.xml"/><Relationship Id="rId37" Type="http://schemas.openxmlformats.org/officeDocument/2006/relationships/image" Target="../media/image15.emf"/><Relationship Id="rId40" Type="http://schemas.openxmlformats.org/officeDocument/2006/relationships/customXml" Target="../ink/ink40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2.xml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image" Target="../media/image22.emf"/><Relationship Id="rId31" Type="http://schemas.openxmlformats.org/officeDocument/2006/relationships/image" Target="../media/image19.emf"/><Relationship Id="rId4" Type="http://schemas.openxmlformats.org/officeDocument/2006/relationships/image" Target="../media/image6.png"/><Relationship Id="rId9" Type="http://schemas.openxmlformats.org/officeDocument/2006/relationships/customXml" Target="../ink/ink26.xml"/><Relationship Id="rId14" Type="http://schemas.openxmlformats.org/officeDocument/2006/relationships/image" Target="../media/image24.emf"/><Relationship Id="rId22" Type="http://schemas.openxmlformats.org/officeDocument/2006/relationships/image" Target="../media/image250.emf"/><Relationship Id="rId27" Type="http://schemas.openxmlformats.org/officeDocument/2006/relationships/image" Target="../media/image27.emf"/><Relationship Id="rId30" Type="http://schemas.openxmlformats.org/officeDocument/2006/relationships/customXml" Target="../ink/ink35.xml"/><Relationship Id="rId35" Type="http://schemas.openxmlformats.org/officeDocument/2006/relationships/image" Target="../media/image14.emf"/><Relationship Id="rId8" Type="http://schemas.openxmlformats.org/officeDocument/2006/relationships/image" Target="../media/image21.emf"/><Relationship Id="rId3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2324100" y="619125"/>
            <a:ext cx="8060403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Narrow" panose="020B0606020202030204" pitchFamily="34" charset="0"/>
              </a:rPr>
              <a:t>ECE 385 – Digital Systems Laboratory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2324100" y="128432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 Narrow" panose="020B0606020202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Lecture 6 – Lab 6: CPU Design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23241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Arial Narrow" panose="020B0606020202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Chushan Li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FALL 2021</a:t>
            </a:r>
          </a:p>
          <a:p>
            <a:r>
              <a:rPr lang="en-US" altLang="en-US" sz="1600" dirty="0">
                <a:latin typeface="Arial Narrow" panose="020B0606020202030204" pitchFamily="34" charset="0"/>
                <a:hlinkClick r:id="rId3"/>
              </a:rPr>
              <a:t>Link to Course Website</a:t>
            </a:r>
            <a:endParaRPr lang="en-US" altLang="en-US" sz="1600" dirty="0">
              <a:latin typeface="Arial Narrow" panose="020B0606020202030204" pitchFamily="34" charset="0"/>
              <a:hlinkClick r:id="rId4"/>
            </a:endParaRP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endParaRPr lang="en-US" sz="1600" dirty="0">
              <a:latin typeface="Arial Narrow" panose="020B0606020202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3600" y="530225"/>
            <a:ext cx="11023600" cy="742950"/>
          </a:xfrm>
        </p:spPr>
        <p:txBody>
          <a:bodyPr/>
          <a:lstStyle/>
          <a:p>
            <a:r>
              <a:rPr lang="en-US" sz="3600" dirty="0"/>
              <a:t>Understanding the data flow and control bits setting for all Instruction Cycle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62478" y="1905507"/>
            <a:ext cx="10618322" cy="4826000"/>
          </a:xfrm>
        </p:spPr>
        <p:txBody>
          <a:bodyPr/>
          <a:lstStyle/>
          <a:p>
            <a:r>
              <a:rPr lang="en-US" dirty="0"/>
              <a:t>My advice: </a:t>
            </a:r>
          </a:p>
          <a:p>
            <a:pPr lvl="1"/>
            <a:r>
              <a:rPr lang="en-US" sz="2800" dirty="0"/>
              <a:t>Print out ~10 copies of SLC block diagram</a:t>
            </a:r>
          </a:p>
          <a:p>
            <a:pPr lvl="1"/>
            <a:r>
              <a:rPr lang="en-US" sz="2800" dirty="0"/>
              <a:t>With different colored highlighter, trace out direction each MUX goes for each clock cycle in FETCH, DECODE and EXECUTE</a:t>
            </a:r>
          </a:p>
          <a:p>
            <a:pPr lvl="1"/>
            <a:r>
              <a:rPr lang="en-US" sz="2800" dirty="0"/>
              <a:t>FETCH should be common for all instructions</a:t>
            </a:r>
          </a:p>
          <a:p>
            <a:pPr lvl="1"/>
            <a:r>
              <a:rPr lang="en-US" sz="2800" dirty="0"/>
              <a:t>DECODE &amp; EXECUTE will be different depending on instruction, start with a blank copy of block diagram and decide the DECODE &amp; EXECUTE cycles for each instruction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873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 r="2495" b="24159"/>
          <a:stretch/>
        </p:blipFill>
        <p:spPr>
          <a:xfrm>
            <a:off x="7768762" y="1736370"/>
            <a:ext cx="5760000" cy="43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7090" y="1716029"/>
            <a:ext cx="5760000" cy="4320000"/>
          </a:xfrm>
          <a:prstGeom prst="rect">
            <a:avLst/>
          </a:prstGeom>
        </p:spPr>
      </p:pic>
      <p:pic>
        <p:nvPicPr>
          <p:cNvPr id="7177" name="Picture 9" descr="查看源图像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6" t="10301" r="1991" b="1544"/>
          <a:stretch/>
        </p:blipFill>
        <p:spPr bwMode="auto">
          <a:xfrm>
            <a:off x="7807090" y="1716029"/>
            <a:ext cx="576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gimg2.baidu.com/image_search/src=http%3A%2F%2Fwww.pianshen.com%2Fimages%2F856%2F953b1eaae20fa545bf57fee316338c38.png&amp;refer=http%3A%2F%2Fwww.pianshen.com&amp;app=2002&amp;size=f9999,10000&amp;q=a80&amp;n=0&amp;g=0n&amp;fmt=jpeg?sec=1642235293&amp;t=594e34ef5600acc325b759362802f58c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9"/>
          <a:stretch/>
        </p:blipFill>
        <p:spPr bwMode="auto">
          <a:xfrm>
            <a:off x="7807090" y="1716029"/>
            <a:ext cx="576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 r="2495" b="24159"/>
          <a:stretch/>
        </p:blipFill>
        <p:spPr>
          <a:xfrm>
            <a:off x="7807090" y="1716029"/>
            <a:ext cx="5760000" cy="43200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762" y="1726396"/>
            <a:ext cx="5836657" cy="4309633"/>
          </a:xfrm>
          <a:prstGeom prst="rect">
            <a:avLst/>
          </a:prstGeom>
        </p:spPr>
      </p:pic>
      <p:pic>
        <p:nvPicPr>
          <p:cNvPr id="7170" name="Picture 2" descr="https://gimg2.baidu.com/image_search/src=http%3A%2F%2Fwww.51wendang.com%2Fpic%2F656c5737775086111091e7ff%2F4-982-png_6_0_0_92_177_707_530_892.979_1262.879-1309-0-0-1309.jpg&amp;refer=http%3A%2F%2Fwww.51wendang.com&amp;app=2002&amp;size=f9999,10000&amp;q=a80&amp;n=0&amp;g=0n&amp;fmt=jpeg?sec=1642234909&amp;t=19d3c91596095e6776178e7590924b8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81" y="1736370"/>
            <a:ext cx="5731419" cy="429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737722" y="444500"/>
            <a:ext cx="7254158" cy="742950"/>
          </a:xfrm>
          <a:prstGeom prst="rect">
            <a:avLst/>
          </a:prstGeom>
        </p:spPr>
        <p:txBody>
          <a:bodyPr/>
          <a:lstStyle>
            <a:lvl1pPr marL="382027" indent="-382027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26" indent="-318357" algn="l" defTabSz="509369" rtl="0" eaLnBrk="1" latinLnBrk="0" hangingPunct="1">
              <a:spcBef>
                <a:spcPct val="20000"/>
              </a:spcBef>
              <a:buFont typeface="Arial"/>
              <a:buChar char="–"/>
              <a:defRPr sz="30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425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794" indent="-254685" algn="l" defTabSz="50936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163" indent="-254685" algn="l" defTabSz="50936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532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903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72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641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ECE 385 &amp; Lab 6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36600" y="1201218"/>
            <a:ext cx="7073900" cy="5694882"/>
          </a:xfrm>
          <a:prstGeom prst="rect">
            <a:avLst/>
          </a:prstGeom>
        </p:spPr>
        <p:txBody>
          <a:bodyPr/>
          <a:lstStyle>
            <a:lvl1pPr marL="382027" indent="-382027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26" indent="-318357" algn="l" defTabSz="509369" rtl="0" eaLnBrk="1" latinLnBrk="0" hangingPunct="1">
              <a:spcBef>
                <a:spcPct val="20000"/>
              </a:spcBef>
              <a:buFont typeface="Arial"/>
              <a:buChar char="–"/>
              <a:defRPr sz="30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425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794" indent="-254685" algn="l" defTabSz="50936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163" indent="-254685" algn="l" defTabSz="50936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532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903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72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641" indent="-254685" algn="l" defTabSz="50936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ECE 385 Digital Systems Laboratory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is a lab course, but not a lab-only course</a:t>
            </a:r>
          </a:p>
          <a:p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In each week, 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2 hours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lecture: basic concept in digital system design </a:t>
            </a:r>
          </a:p>
          <a:p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+ around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hours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class programming </a:t>
            </a:r>
          </a:p>
          <a:p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hours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Lab testing and demo</a:t>
            </a:r>
          </a:p>
          <a:p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Lab1-3: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TTL circuit based design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get familiar with digital system and traditional design method</a:t>
            </a:r>
            <a:endParaRPr lang="en-US" sz="20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D9EE4A-7E17-4EDD-9E99-C73B2AC5E7CC}"/>
              </a:ext>
            </a:extLst>
          </p:cNvPr>
          <p:cNvSpPr/>
          <p:nvPr/>
        </p:nvSpPr>
        <p:spPr>
          <a:xfrm>
            <a:off x="1114420" y="4735268"/>
            <a:ext cx="6557115" cy="634181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D42A40-D00D-4451-A40B-B7316DDFAFFB}"/>
              </a:ext>
            </a:extLst>
          </p:cNvPr>
          <p:cNvSpPr txBox="1"/>
          <p:nvPr/>
        </p:nvSpPr>
        <p:spPr>
          <a:xfrm>
            <a:off x="1114420" y="4000312"/>
            <a:ext cx="690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Lab4-5: </a:t>
            </a:r>
            <a:r>
              <a:rPr lang="en-US" altLang="zh-CN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Adder and Multiplier design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 learn the circuit module design in FPGA, using </a:t>
            </a:r>
            <a:r>
              <a:rPr lang="en-US" altLang="zh-CN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SystemVerilog</a:t>
            </a:r>
            <a:endParaRPr lang="en-US" altLang="zh-CN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73F7EC-456A-4912-BCDF-B240F28826BE}"/>
              </a:ext>
            </a:extLst>
          </p:cNvPr>
          <p:cNvSpPr txBox="1"/>
          <p:nvPr/>
        </p:nvSpPr>
        <p:spPr>
          <a:xfrm>
            <a:off x="1114420" y="4698416"/>
            <a:ext cx="690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Lab6: </a:t>
            </a:r>
            <a:r>
              <a:rPr lang="en-US" altLang="zh-CN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LC3 CPU design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 learn how to construct basic CPU in FPGA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24FE88-7558-438A-BE50-3ABD81AF0FC3}"/>
              </a:ext>
            </a:extLst>
          </p:cNvPr>
          <p:cNvSpPr txBox="1"/>
          <p:nvPr/>
        </p:nvSpPr>
        <p:spPr>
          <a:xfrm>
            <a:off x="1114420" y="5396521"/>
            <a:ext cx="690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Lab7: </a:t>
            </a:r>
            <a:r>
              <a:rPr lang="en-US" altLang="zh-CN" sz="2000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with </a:t>
            </a:r>
            <a:r>
              <a:rPr lang="en-US" altLang="zh-CN" sz="2000" b="1" dirty="0" err="1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</a:t>
            </a:r>
            <a:r>
              <a:rPr lang="en-US" altLang="zh-CN" sz="2000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II Core</a:t>
            </a:r>
            <a:r>
              <a:rPr lang="en-US" altLang="zh-CN" sz="20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SoC design introduction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704169-BB0B-4D7F-978F-00F02FD8A2BC}"/>
              </a:ext>
            </a:extLst>
          </p:cNvPr>
          <p:cNvSpPr txBox="1"/>
          <p:nvPr/>
        </p:nvSpPr>
        <p:spPr>
          <a:xfrm>
            <a:off x="1114420" y="5786849"/>
            <a:ext cx="690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Lab8-9: </a:t>
            </a:r>
            <a:r>
              <a:rPr lang="en-US" altLang="zh-CN" sz="2000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keyboard, VGA display and customized modules</a:t>
            </a:r>
            <a:r>
              <a:rPr lang="en-US" altLang="zh-CN" sz="20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interface with outside equipment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1A741C-DB7C-4EAA-B31B-3028CDBE18A5}"/>
              </a:ext>
            </a:extLst>
          </p:cNvPr>
          <p:cNvSpPr txBox="1"/>
          <p:nvPr/>
        </p:nvSpPr>
        <p:spPr>
          <a:xfrm>
            <a:off x="1114420" y="6484954"/>
            <a:ext cx="10006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Project: </a:t>
            </a:r>
            <a:r>
              <a:rPr lang="en-US" altLang="zh-CN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Controller, 3D Processor, whatever </a:t>
            </a:r>
            <a:r>
              <a:rPr lang="en-US" altLang="zh-CN" sz="2000" b="1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want to design</a:t>
            </a:r>
          </a:p>
        </p:txBody>
      </p:sp>
    </p:spTree>
    <p:extLst>
      <p:ext uri="{BB962C8B-B14F-4D97-AF65-F5344CB8AC3E}">
        <p14:creationId xmlns:p14="http://schemas.microsoft.com/office/powerpoint/2010/main" val="8760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05009 -0.081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5" y="-40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00654E-6 L 0.10822 -0.1329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1" y="-665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61438E-7 L 0.06227 -0.0545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4" y="-273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61438E-7 L 0.00792 0.101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504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75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61438E-7 L 1.83824E-6 -5.20417E-18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6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75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75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9672" y="17280"/>
            <a:ext cx="7254158" cy="742950"/>
          </a:xfrm>
        </p:spPr>
        <p:txBody>
          <a:bodyPr/>
          <a:lstStyle/>
          <a:p>
            <a:r>
              <a:rPr lang="en-US" dirty="0"/>
              <a:t>SLC-3 Block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3863216" y="556422"/>
            <a:ext cx="6825687" cy="7113108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102195" y="452519"/>
            <a:ext cx="8908399" cy="5668516"/>
            <a:chOff x="1102195" y="452519"/>
            <a:chExt cx="8908399" cy="566851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5175435" y="1860729"/>
              <a:ext cx="1108947" cy="209617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0DF34A3-4F46-4692-A66E-11C00BB443AB}"/>
                </a:ext>
              </a:extLst>
            </p:cNvPr>
            <p:cNvCxnSpPr>
              <a:cxnSpLocks/>
            </p:cNvCxnSpPr>
            <p:nvPr/>
          </p:nvCxnSpPr>
          <p:spPr>
            <a:xfrm>
              <a:off x="3265745" y="3153274"/>
              <a:ext cx="687293" cy="4144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C104F4-CE5C-4F56-80DC-A376F6DEBE77}"/>
                </a:ext>
              </a:extLst>
            </p:cNvPr>
            <p:cNvSpPr/>
            <p:nvPr/>
          </p:nvSpPr>
          <p:spPr>
            <a:xfrm>
              <a:off x="1102195" y="2672588"/>
              <a:ext cx="21344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Combinational Logic Circuit</a:t>
              </a:r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4220873" y="3663430"/>
              <a:ext cx="1108947" cy="70866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8224556" y="3618265"/>
              <a:ext cx="1311182" cy="130494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7565974" y="1026744"/>
              <a:ext cx="1121512" cy="685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9106938" y="1570411"/>
              <a:ext cx="1121512" cy="685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6277546" y="1238784"/>
              <a:ext cx="611037" cy="1189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8591694" y="5010853"/>
              <a:ext cx="611037" cy="8551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4543080" y="5387934"/>
              <a:ext cx="611037" cy="8551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4970663" y="350485"/>
              <a:ext cx="611037" cy="8551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 rot="16200000">
              <a:off x="6356947" y="330455"/>
              <a:ext cx="611037" cy="8551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0DF34A3-4F46-4692-A66E-11C00BB44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8842" y="2934271"/>
              <a:ext cx="1042173" cy="189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0DF34A3-4F46-4692-A66E-11C00BB44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588" y="968962"/>
              <a:ext cx="1607010" cy="18194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4273015" y="871946"/>
            <a:ext cx="9324080" cy="5434271"/>
            <a:chOff x="4273015" y="871946"/>
            <a:chExt cx="9324080" cy="543427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2C104F4-CE5C-4F56-80DC-A376F6DEBE77}"/>
                </a:ext>
              </a:extLst>
            </p:cNvPr>
            <p:cNvSpPr/>
            <p:nvPr/>
          </p:nvSpPr>
          <p:spPr>
            <a:xfrm>
              <a:off x="11529740" y="2788419"/>
              <a:ext cx="206735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1429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Sequential Logic Circuit</a:t>
              </a:r>
              <a:endParaRPr lang="zh-CN" altLang="en-US" dirty="0">
                <a:solidFill>
                  <a:srgbClr val="142958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8317531" y="871946"/>
              <a:ext cx="1085613" cy="1689100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0DF34A3-4F46-4692-A66E-11C00BB44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32620" y="1930400"/>
              <a:ext cx="1777912" cy="947719"/>
            </a:xfrm>
            <a:prstGeom prst="straightConnector1">
              <a:avLst/>
            </a:prstGeom>
            <a:ln w="38100">
              <a:solidFill>
                <a:srgbClr val="14295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6092429" y="1147431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4681823" y="4819433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6519924" y="4926329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6519924" y="4396552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4273015" y="5945353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774F375-CEC4-4E8A-B733-4B2F714F406B}"/>
                </a:ext>
              </a:extLst>
            </p:cNvPr>
            <p:cNvSpPr/>
            <p:nvPr/>
          </p:nvSpPr>
          <p:spPr>
            <a:xfrm>
              <a:off x="5463891" y="5954851"/>
              <a:ext cx="939343" cy="351366"/>
            </a:xfrm>
            <a:prstGeom prst="ellipse">
              <a:avLst/>
            </a:prstGeom>
            <a:noFill/>
            <a:ln w="19050">
              <a:solidFill>
                <a:srgbClr val="14295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2958"/>
                </a:solidFill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0DF34A3-4F46-4692-A66E-11C00BB4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849" y="3142362"/>
              <a:ext cx="3793682" cy="1867841"/>
            </a:xfrm>
            <a:prstGeom prst="straightConnector1">
              <a:avLst/>
            </a:prstGeom>
            <a:ln w="38100">
              <a:solidFill>
                <a:srgbClr val="14295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6436995" y="3377505"/>
            <a:ext cx="745823" cy="1643635"/>
          </a:xfrm>
          <a:prstGeom prst="ellipse">
            <a:avLst/>
          </a:prstGeom>
          <a:noFill/>
          <a:ln w="19050">
            <a:solidFill>
              <a:srgbClr val="520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DF34A3-4F46-4692-A66E-11C00BB443AB}"/>
              </a:ext>
            </a:extLst>
          </p:cNvPr>
          <p:cNvCxnSpPr>
            <a:cxnSpLocks/>
          </p:cNvCxnSpPr>
          <p:nvPr/>
        </p:nvCxnSpPr>
        <p:spPr>
          <a:xfrm flipV="1">
            <a:off x="3677065" y="4247341"/>
            <a:ext cx="2202976" cy="864036"/>
          </a:xfrm>
          <a:prstGeom prst="straightConnector1">
            <a:avLst/>
          </a:prstGeom>
          <a:ln w="38100">
            <a:solidFill>
              <a:srgbClr val="520D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2C104F4-CE5C-4F56-80DC-A376F6DEBE77}"/>
              </a:ext>
            </a:extLst>
          </p:cNvPr>
          <p:cNvSpPr/>
          <p:nvPr/>
        </p:nvSpPr>
        <p:spPr>
          <a:xfrm>
            <a:off x="138604" y="4572234"/>
            <a:ext cx="36607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key task:</a:t>
            </a:r>
          </a:p>
          <a:p>
            <a:r>
              <a:rPr lang="en-US" altLang="zh-CN" b="1" dirty="0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the state machine in control block, realize the whole instructions set!</a:t>
            </a:r>
          </a:p>
        </p:txBody>
      </p:sp>
      <p:sp>
        <p:nvSpPr>
          <p:cNvPr id="5" name="矩形 4"/>
          <p:cNvSpPr/>
          <p:nvPr/>
        </p:nvSpPr>
        <p:spPr>
          <a:xfrm>
            <a:off x="152578" y="5877367"/>
            <a:ext cx="69088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Where is the data flow?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How to control the </a:t>
            </a:r>
            <a:r>
              <a:rPr lang="en-US" altLang="zh-CN" b="1" dirty="0" err="1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r>
              <a:rPr lang="en-US" altLang="zh-CN" b="1" dirty="0">
                <a:solidFill>
                  <a:srgbClr val="52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520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42899" y="653894"/>
            <a:ext cx="12592343" cy="6281059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Before the control design, how to interpret these instructions?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Let take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R2, R1, R0 @0x3000</a:t>
            </a:r>
            <a:r>
              <a:rPr lang="zh-CN" altLang="en-US" sz="2800" dirty="0"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as an example to show the data flow and the control of all bits!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2900" y="60325"/>
            <a:ext cx="7254158" cy="74295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SLC-3 ISA – Subset of LC-3 ISA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554400" y="1577477"/>
            <a:ext cx="9245600" cy="482600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3094546" y="1569117"/>
            <a:ext cx="795082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CB6C"/>
              </a:buClr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5A39D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1400" b="1" dirty="0">
              <a:solidFill>
                <a:srgbClr val="0E48F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548892"/>
              </p:ext>
            </p:extLst>
          </p:nvPr>
        </p:nvGraphicFramePr>
        <p:xfrm>
          <a:off x="476250" y="1353291"/>
          <a:ext cx="7382158" cy="459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Worksheet" r:id="rId4" imgW="5495998" imgH="3419611" progId="Excel.Sheet.8">
                  <p:embed/>
                </p:oleObj>
              </mc:Choice>
              <mc:Fallback>
                <p:oleObj name="Worksheet" r:id="rId4" imgW="5495998" imgH="341961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353291"/>
                        <a:ext cx="7382158" cy="459161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2C104F4-CE5C-4F56-80DC-A376F6DEBE77}"/>
              </a:ext>
            </a:extLst>
          </p:cNvPr>
          <p:cNvSpPr/>
          <p:nvPr/>
        </p:nvSpPr>
        <p:spPr>
          <a:xfrm>
            <a:off x="8862441" y="1346404"/>
            <a:ext cx="3325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R2, R1, R0 @0x3000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C104F4-CE5C-4F56-80DC-A376F6DEBE77}"/>
              </a:ext>
            </a:extLst>
          </p:cNvPr>
          <p:cNvSpPr/>
          <p:nvPr/>
        </p:nvSpPr>
        <p:spPr>
          <a:xfrm>
            <a:off x="9382569" y="2443779"/>
            <a:ext cx="33255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ADD: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0001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DR:	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R2 (010)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SR1: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R1 (001)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SR2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R0 (000)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IR Address: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0x3000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 rot="5400000">
            <a:off x="10160000" y="1928834"/>
            <a:ext cx="558800" cy="304800"/>
          </a:xfrm>
          <a:prstGeom prst="rightArrow">
            <a:avLst/>
          </a:prstGeom>
          <a:ln>
            <a:solidFill>
              <a:srgbClr val="1429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5400000">
            <a:off x="10160000" y="4285140"/>
            <a:ext cx="558800" cy="304800"/>
          </a:xfrm>
          <a:prstGeom prst="rightArrow">
            <a:avLst/>
          </a:prstGeom>
          <a:ln>
            <a:solidFill>
              <a:srgbClr val="1429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C104F4-CE5C-4F56-80DC-A376F6DEBE77}"/>
              </a:ext>
            </a:extLst>
          </p:cNvPr>
          <p:cNvSpPr/>
          <p:nvPr/>
        </p:nvSpPr>
        <p:spPr>
          <a:xfrm>
            <a:off x="8862441" y="4985780"/>
            <a:ext cx="4435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 010 001 000 000 @0x3000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6251" y="1746514"/>
            <a:ext cx="7382158" cy="299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 animBg="1"/>
      <p:bldP spid="10" grpId="0" animBg="1"/>
      <p:bldP spid="11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924" y="1905"/>
            <a:ext cx="7254158" cy="742950"/>
          </a:xfrm>
        </p:spPr>
        <p:txBody>
          <a:bodyPr/>
          <a:lstStyle/>
          <a:p>
            <a:r>
              <a:rPr lang="en-US" dirty="0"/>
              <a:t>Partial State Diagram</a:t>
            </a: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9934" y="584835"/>
            <a:ext cx="6911989" cy="4525507"/>
          </a:xfrm>
          <a:prstGeom prst="rect">
            <a:avLst/>
          </a:prstGeom>
          <a:noFill/>
          <a:ln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6991913" y="167802"/>
            <a:ext cx="6483518" cy="675653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9934" y="5126013"/>
            <a:ext cx="3383366" cy="1798320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 18: Fetch_1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Current State: PC=0x3000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LD.MAR=1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LD.PC=1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PCMUX=10 (PC++);</a:t>
            </a:r>
          </a:p>
          <a:p>
            <a:pPr lvl="1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GatePC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01390" y="5126013"/>
            <a:ext cx="3383366" cy="179832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State 18: Fetch_1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PC=0x3001</a:t>
            </a:r>
          </a:p>
          <a:p>
            <a:pPr lvl="1"/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MAR=0x3000</a:t>
            </a:r>
            <a:endParaRPr lang="en-US" sz="14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9562458" y="1017201"/>
              <a:ext cx="199080" cy="1029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1578" y="999921"/>
                <a:ext cx="239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/>
              <p14:cNvContentPartPr/>
              <p14:nvPr/>
            </p14:nvContentPartPr>
            <p14:xfrm>
              <a:off x="9623298" y="669801"/>
              <a:ext cx="615960" cy="78012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8098" y="649641"/>
                <a:ext cx="6634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/>
              <p14:cNvContentPartPr/>
              <p14:nvPr/>
            </p14:nvContentPartPr>
            <p14:xfrm>
              <a:off x="9019578" y="25761"/>
              <a:ext cx="4358880" cy="53996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6258" y="4881"/>
                <a:ext cx="4394160" cy="54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墨迹 12"/>
              <p14:cNvContentPartPr/>
              <p14:nvPr/>
            </p14:nvContentPartPr>
            <p14:xfrm>
              <a:off x="8977458" y="5308401"/>
              <a:ext cx="155520" cy="15624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1258" y="5288241"/>
                <a:ext cx="191880" cy="194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3309662" y="201204"/>
            <a:ext cx="611037" cy="13103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924" y="1905"/>
            <a:ext cx="7254158" cy="742950"/>
          </a:xfrm>
        </p:spPr>
        <p:txBody>
          <a:bodyPr/>
          <a:lstStyle/>
          <a:p>
            <a:r>
              <a:rPr lang="en-US" dirty="0"/>
              <a:t>Partial State Diagram</a:t>
            </a: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9934" y="584835"/>
            <a:ext cx="6911989" cy="4525507"/>
          </a:xfrm>
          <a:prstGeom prst="rect">
            <a:avLst/>
          </a:prstGeom>
          <a:noFill/>
          <a:ln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6991913" y="167802"/>
            <a:ext cx="6483518" cy="675653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9934" y="5126013"/>
            <a:ext cx="3554816" cy="1798320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 33: Fetch_2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Current State: MAR=0x3000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LD.MDR=1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MIO.EN=1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CE, OE=1</a:t>
            </a:r>
          </a:p>
          <a:p>
            <a:pPr lvl="1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01390" y="5126013"/>
            <a:ext cx="3832692" cy="179832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State 33: Fetch_2</a:t>
            </a:r>
          </a:p>
          <a:p>
            <a:pPr lvl="1"/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MDR=0001 010 001 000 000 (ADD R2, R1, R0 ) </a:t>
            </a:r>
            <a:endParaRPr lang="en-US" sz="14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7873698" y="5389761"/>
              <a:ext cx="3605760" cy="14770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8498" y="5363841"/>
                <a:ext cx="3650040" cy="1523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3223970" y="565607"/>
            <a:ext cx="518473" cy="15742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9623298" y="669801"/>
              <a:ext cx="615960" cy="7801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8098" y="649641"/>
                <a:ext cx="6634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9019578" y="25761"/>
              <a:ext cx="4358880" cy="53996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6258" y="4881"/>
                <a:ext cx="4394160" cy="54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/>
              <p14:cNvContentPartPr/>
              <p14:nvPr/>
            </p14:nvContentPartPr>
            <p14:xfrm>
              <a:off x="8977458" y="5308401"/>
              <a:ext cx="155520" cy="1562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1258" y="5288241"/>
                <a:ext cx="191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9562458" y="1017201"/>
              <a:ext cx="199080" cy="10296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1578" y="999921"/>
                <a:ext cx="23940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924" y="1905"/>
            <a:ext cx="7254158" cy="742950"/>
          </a:xfrm>
        </p:spPr>
        <p:txBody>
          <a:bodyPr/>
          <a:lstStyle/>
          <a:p>
            <a:r>
              <a:rPr lang="en-US" dirty="0"/>
              <a:t>Partial State Diagram</a:t>
            </a: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9934" y="584835"/>
            <a:ext cx="6911989" cy="4525507"/>
          </a:xfrm>
          <a:prstGeom prst="rect">
            <a:avLst/>
          </a:prstGeom>
          <a:noFill/>
          <a:ln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6991913" y="167802"/>
            <a:ext cx="6483518" cy="675653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9934" y="5126013"/>
            <a:ext cx="3554816" cy="1798320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 35: Fetch_3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Current State: MDR=</a:t>
            </a:r>
            <a:r>
              <a:rPr lang="en-US" altLang="zh-CN" sz="14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0001 010 001 000 000 </a:t>
            </a:r>
          </a:p>
          <a:p>
            <a:pPr lvl="1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GateMDR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LD.IR=1</a:t>
            </a:r>
          </a:p>
          <a:p>
            <a:pPr lvl="1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01390" y="5126013"/>
            <a:ext cx="3832692" cy="179832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State 35: Fetch_3</a:t>
            </a:r>
          </a:p>
          <a:p>
            <a:pPr lvl="1"/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IR=0001 010 001 000 000 (ADD R2, R1, R0 ) </a:t>
            </a:r>
            <a:endParaRPr lang="en-US" sz="14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7904298" y="4437561"/>
              <a:ext cx="724320" cy="105192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3778" y="4421361"/>
                <a:ext cx="757800" cy="1086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3306064" y="1198397"/>
            <a:ext cx="539718" cy="13103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7873698" y="5389761"/>
              <a:ext cx="3605760" cy="147708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8498" y="5363841"/>
                <a:ext cx="36500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9623298" y="669801"/>
              <a:ext cx="615960" cy="780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8098" y="649641"/>
                <a:ext cx="6634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/>
              <p14:cNvContentPartPr/>
              <p14:nvPr/>
            </p14:nvContentPartPr>
            <p14:xfrm>
              <a:off x="9019578" y="25761"/>
              <a:ext cx="4358880" cy="53996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6258" y="4881"/>
                <a:ext cx="4394160" cy="54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/>
              <p14:cNvContentPartPr/>
              <p14:nvPr/>
            </p14:nvContentPartPr>
            <p14:xfrm>
              <a:off x="8977458" y="5308401"/>
              <a:ext cx="155520" cy="15624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258" y="5288241"/>
                <a:ext cx="191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9562458" y="1017201"/>
              <a:ext cx="199080" cy="1029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41578" y="999921"/>
                <a:ext cx="23940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3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924" y="1905"/>
            <a:ext cx="7254158" cy="742950"/>
          </a:xfrm>
        </p:spPr>
        <p:txBody>
          <a:bodyPr/>
          <a:lstStyle/>
          <a:p>
            <a:r>
              <a:rPr lang="en-US" dirty="0"/>
              <a:t>Partial State Diagram</a:t>
            </a: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9934" y="584835"/>
            <a:ext cx="6911989" cy="4525507"/>
          </a:xfrm>
          <a:prstGeom prst="rect">
            <a:avLst/>
          </a:prstGeom>
          <a:noFill/>
          <a:ln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6991913" y="167802"/>
            <a:ext cx="6483518" cy="675653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9934" y="5126013"/>
            <a:ext cx="3554816" cy="1798320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 32: Decode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Current State: IR=</a:t>
            </a:r>
            <a:r>
              <a:rPr lang="en-US" altLang="zh-CN" sz="14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0001 010 001 000 000 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(IR[15: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 lvl="2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0001: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NextState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 (ADD)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LD.BEN=1</a:t>
            </a:r>
          </a:p>
          <a:p>
            <a:pPr lvl="1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01390" y="5126013"/>
            <a:ext cx="3832692" cy="179832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State 32: Decode</a:t>
            </a:r>
          </a:p>
          <a:p>
            <a:pPr lvl="1"/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is loaded, but not used here because next operation is ADD</a:t>
            </a:r>
            <a:endParaRPr lang="en-US" sz="14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8363658" y="3644841"/>
              <a:ext cx="1634400" cy="78480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3138" y="3623601"/>
                <a:ext cx="167256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/>
              <p14:cNvContentPartPr/>
              <p14:nvPr/>
            </p14:nvContentPartPr>
            <p14:xfrm>
              <a:off x="9234138" y="3996921"/>
              <a:ext cx="956880" cy="3740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6858" y="3987561"/>
                <a:ext cx="996480" cy="402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3294277" y="984707"/>
            <a:ext cx="750212" cy="2861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7904298" y="4437561"/>
              <a:ext cx="724320" cy="1051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3778" y="4421726"/>
                <a:ext cx="757800" cy="1086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墨迹 12"/>
              <p14:cNvContentPartPr/>
              <p14:nvPr/>
            </p14:nvContentPartPr>
            <p14:xfrm>
              <a:off x="7873698" y="5389761"/>
              <a:ext cx="3605760" cy="14770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8498" y="5363841"/>
                <a:ext cx="36500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/>
              <p14:cNvContentPartPr/>
              <p14:nvPr/>
            </p14:nvContentPartPr>
            <p14:xfrm>
              <a:off x="9623298" y="669801"/>
              <a:ext cx="615960" cy="78012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98098" y="649641"/>
                <a:ext cx="6634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/>
              <p14:cNvContentPartPr/>
              <p14:nvPr/>
            </p14:nvContentPartPr>
            <p14:xfrm>
              <a:off x="9019578" y="25761"/>
              <a:ext cx="4358880" cy="539964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6258" y="4881"/>
                <a:ext cx="4394160" cy="54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墨迹 16"/>
              <p14:cNvContentPartPr/>
              <p14:nvPr/>
            </p14:nvContentPartPr>
            <p14:xfrm>
              <a:off x="8977458" y="5308401"/>
              <a:ext cx="155520" cy="15624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1258" y="5288241"/>
                <a:ext cx="191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墨迹 17"/>
              <p14:cNvContentPartPr/>
              <p14:nvPr/>
            </p14:nvContentPartPr>
            <p14:xfrm>
              <a:off x="9562458" y="1017201"/>
              <a:ext cx="199080" cy="10296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41578" y="999921"/>
                <a:ext cx="23940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924" y="1905"/>
            <a:ext cx="7254158" cy="742950"/>
          </a:xfrm>
        </p:spPr>
        <p:txBody>
          <a:bodyPr/>
          <a:lstStyle/>
          <a:p>
            <a:r>
              <a:rPr lang="en-US" dirty="0"/>
              <a:t>Partial State Diagram</a:t>
            </a: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9934" y="584835"/>
            <a:ext cx="6911989" cy="4525507"/>
          </a:xfrm>
          <a:prstGeom prst="rect">
            <a:avLst/>
          </a:prstGeom>
          <a:noFill/>
          <a:ln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6991913" y="167802"/>
            <a:ext cx="6483518" cy="675653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9934" y="5126013"/>
            <a:ext cx="3726266" cy="1798320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 1: ADD(Execution)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Current State: IR=</a:t>
            </a:r>
            <a:r>
              <a:rPr lang="en-US" altLang="zh-CN" sz="14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0001 010 001 000 000 </a:t>
            </a:r>
          </a:p>
          <a:p>
            <a:pPr lvl="1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DRMux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(IR[11:9], R2:010)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SR2Mux=0 (SR2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SR1Mux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(IR[8:6], R1:001)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01390" y="6229349"/>
            <a:ext cx="4088130" cy="694983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State 1: ADD(Execution)</a:t>
            </a:r>
          </a:p>
          <a:p>
            <a:pPr lvl="1"/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NZP </a:t>
            </a:r>
            <a:r>
              <a:rPr lang="en-US" sz="1600" dirty="0" err="1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</a:t>
            </a:r>
            <a:r>
              <a:rPr lang="en-US" sz="1600" dirty="0">
                <a:solidFill>
                  <a:srgbClr val="142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loaded, DR is loaded </a:t>
            </a:r>
            <a:endParaRPr lang="en-US" sz="1400" dirty="0">
              <a:solidFill>
                <a:srgbClr val="142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517107" y="5141684"/>
            <a:ext cx="3554816" cy="1798320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SR2: IR[2:0], R0:000 </a:t>
            </a:r>
          </a:p>
          <a:p>
            <a:pPr lvl="1"/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ALUKMux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(ADD)</a:t>
            </a:r>
          </a:p>
          <a:p>
            <a:pPr lvl="1"/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GateALU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LD.REG=1, LD.CC=1</a:t>
            </a:r>
          </a:p>
          <a:p>
            <a:pPr lvl="1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/>
              <p14:cNvContentPartPr/>
              <p14:nvPr/>
            </p14:nvContentPartPr>
            <p14:xfrm>
              <a:off x="11035578" y="551721"/>
              <a:ext cx="664200" cy="93996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13258" y="533001"/>
                <a:ext cx="708840" cy="9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组合 3"/>
          <p:cNvGrpSpPr/>
          <p:nvPr/>
        </p:nvGrpSpPr>
        <p:grpSpPr>
          <a:xfrm>
            <a:off x="11848458" y="924321"/>
            <a:ext cx="810360" cy="2885400"/>
            <a:chOff x="11848458" y="924321"/>
            <a:chExt cx="810360" cy="28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墨迹 17"/>
                <p14:cNvContentPartPr/>
                <p14:nvPr/>
              </p14:nvContentPartPr>
              <p14:xfrm>
                <a:off x="11932698" y="924321"/>
                <a:ext cx="726120" cy="2800800"/>
              </p14:xfrm>
            </p:contentPart>
          </mc:Choice>
          <mc:Fallback xmlns="">
            <p:pic>
              <p:nvPicPr>
                <p:cNvPr id="18" name="墨迹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11098" y="907041"/>
                  <a:ext cx="765000" cy="28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墨迹 22"/>
                <p14:cNvContentPartPr/>
                <p14:nvPr/>
              </p14:nvContentPartPr>
              <p14:xfrm>
                <a:off x="11848458" y="3606681"/>
                <a:ext cx="285480" cy="203040"/>
              </p14:xfrm>
            </p:contentPart>
          </mc:Choice>
          <mc:Fallback xmlns="">
            <p:pic>
              <p:nvPicPr>
                <p:cNvPr id="23" name="墨迹 2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40908" y="3585441"/>
                  <a:ext cx="315322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1341103" y="1680153"/>
            <a:ext cx="312840" cy="2151000"/>
            <a:chOff x="11420577" y="1649216"/>
            <a:chExt cx="312840" cy="21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墨迹 27"/>
                <p14:cNvContentPartPr/>
                <p14:nvPr/>
              </p14:nvContentPartPr>
              <p14:xfrm>
                <a:off x="11420577" y="3611936"/>
                <a:ext cx="151200" cy="188280"/>
              </p14:xfrm>
            </p:contentPart>
          </mc:Choice>
          <mc:Fallback xmlns="">
            <p:pic>
              <p:nvPicPr>
                <p:cNvPr id="28" name="墨迹 2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03657" y="3591416"/>
                  <a:ext cx="190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墨迹 28"/>
                <p14:cNvContentPartPr/>
                <p14:nvPr/>
              </p14:nvContentPartPr>
              <p14:xfrm>
                <a:off x="11539737" y="3556496"/>
                <a:ext cx="193680" cy="234720"/>
              </p14:xfrm>
            </p:contentPart>
          </mc:Choice>
          <mc:Fallback xmlns="">
            <p:pic>
              <p:nvPicPr>
                <p:cNvPr id="29" name="墨迹 2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15257" y="3536696"/>
                  <a:ext cx="237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墨迹 29"/>
                <p14:cNvContentPartPr/>
                <p14:nvPr/>
              </p14:nvContentPartPr>
              <p14:xfrm>
                <a:off x="11578617" y="1649216"/>
                <a:ext cx="64440" cy="2060640"/>
              </p14:xfrm>
            </p:contentPart>
          </mc:Choice>
          <mc:Fallback xmlns="">
            <p:pic>
              <p:nvPicPr>
                <p:cNvPr id="30" name="墨迹 2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64937" y="1635536"/>
                  <a:ext cx="98280" cy="20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/>
          <p:cNvGrpSpPr/>
          <p:nvPr/>
        </p:nvGrpSpPr>
        <p:grpSpPr>
          <a:xfrm>
            <a:off x="10067337" y="62336"/>
            <a:ext cx="3357720" cy="5190840"/>
            <a:chOff x="10067337" y="62336"/>
            <a:chExt cx="3357720" cy="51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墨迹 34"/>
                <p14:cNvContentPartPr/>
                <p14:nvPr/>
              </p14:nvContentPartPr>
              <p14:xfrm>
                <a:off x="10067337" y="3935216"/>
                <a:ext cx="1674000" cy="1290240"/>
              </p14:xfrm>
            </p:contentPart>
          </mc:Choice>
          <mc:Fallback xmlns="">
            <p:pic>
              <p:nvPicPr>
                <p:cNvPr id="35" name="墨迹 3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44657" y="3925136"/>
                  <a:ext cx="1720440" cy="13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墨迹 38"/>
                <p14:cNvContentPartPr/>
                <p14:nvPr/>
              </p14:nvContentPartPr>
              <p14:xfrm>
                <a:off x="11724057" y="62336"/>
                <a:ext cx="1701000" cy="5190840"/>
              </p14:xfrm>
            </p:contentPart>
          </mc:Choice>
          <mc:Fallback xmlns="">
            <p:pic>
              <p:nvPicPr>
                <p:cNvPr id="39" name="墨迹 3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706057" y="37136"/>
                  <a:ext cx="1743480" cy="52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墨迹 39"/>
                <p14:cNvContentPartPr/>
                <p14:nvPr/>
              </p14:nvContentPartPr>
              <p14:xfrm>
                <a:off x="11630457" y="846056"/>
                <a:ext cx="331560" cy="310320"/>
              </p14:xfrm>
            </p:contentPart>
          </mc:Choice>
          <mc:Fallback xmlns="">
            <p:pic>
              <p:nvPicPr>
                <p:cNvPr id="40" name="墨迹 39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21817" y="829496"/>
                  <a:ext cx="359280" cy="34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6774F375-CEC4-4E8A-B733-4B2F714F406B}"/>
              </a:ext>
            </a:extLst>
          </p:cNvPr>
          <p:cNvSpPr/>
          <p:nvPr/>
        </p:nvSpPr>
        <p:spPr>
          <a:xfrm rot="16200000">
            <a:off x="971814" y="2407077"/>
            <a:ext cx="611037" cy="13103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48"/>
          <a:stretch/>
        </p:blipFill>
        <p:spPr>
          <a:xfrm>
            <a:off x="75416" y="621148"/>
            <a:ext cx="7395532" cy="965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8363658" y="3644841"/>
              <a:ext cx="1634400" cy="78480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43502" y="3623601"/>
                <a:ext cx="1672192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9234138" y="3996921"/>
              <a:ext cx="956880" cy="374040"/>
            </p14:xfrm>
          </p:contentPart>
        </mc:Choice>
        <mc:Fallback xmlns="">
          <p:pic>
            <p:nvPicPr>
              <p:cNvPr id="27" name="墨迹 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6858" y="3987561"/>
                <a:ext cx="996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墨迹 30"/>
              <p14:cNvContentPartPr/>
              <p14:nvPr/>
            </p14:nvContentPartPr>
            <p14:xfrm>
              <a:off x="7904298" y="4437561"/>
              <a:ext cx="724320" cy="105192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83778" y="4421726"/>
                <a:ext cx="757800" cy="1086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7873698" y="5389761"/>
              <a:ext cx="3605760" cy="1477080"/>
            </p14:xfrm>
          </p:contentPart>
        </mc:Choice>
        <mc:Fallback xmlns="">
          <p:pic>
            <p:nvPicPr>
              <p:cNvPr id="32" name="墨迹 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48498" y="5363841"/>
                <a:ext cx="36500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9623298" y="669801"/>
              <a:ext cx="615960" cy="780120"/>
            </p14:xfrm>
          </p:contentPart>
        </mc:Choice>
        <mc:Fallback xmlns="">
          <p:pic>
            <p:nvPicPr>
              <p:cNvPr id="34" name="墨迹 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98098" y="649641"/>
                <a:ext cx="6634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9019578" y="25761"/>
              <a:ext cx="4358880" cy="5399640"/>
            </p14:xfrm>
          </p:contentPart>
        </mc:Choice>
        <mc:Fallback xmlns="">
          <p:pic>
            <p:nvPicPr>
              <p:cNvPr id="36" name="墨迹 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06258" y="4881"/>
                <a:ext cx="4394160" cy="54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8977458" y="5308401"/>
              <a:ext cx="155520" cy="156240"/>
            </p14:xfrm>
          </p:contentPart>
        </mc:Choice>
        <mc:Fallback xmlns="">
          <p:pic>
            <p:nvPicPr>
              <p:cNvPr id="38" name="墨迹 3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61258" y="5288241"/>
                <a:ext cx="191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墨迹 42"/>
              <p14:cNvContentPartPr/>
              <p14:nvPr/>
            </p14:nvContentPartPr>
            <p14:xfrm>
              <a:off x="9562458" y="1017201"/>
              <a:ext cx="199080" cy="102960"/>
            </p14:xfrm>
          </p:contentPart>
        </mc:Choice>
        <mc:Fallback xmlns="">
          <p:pic>
            <p:nvPicPr>
              <p:cNvPr id="43" name="墨迹 4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41578" y="999921"/>
                <a:ext cx="23940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2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  <p:bldP spid="42" grpId="0" animBg="1"/>
    </p:bldLst>
  </p:timing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990</Words>
  <Application>Microsoft Office PowerPoint</Application>
  <PresentationFormat>Custom</PresentationFormat>
  <Paragraphs>134</Paragraphs>
  <Slides>10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Droid Sans</vt:lpstr>
      <vt:lpstr>ＭＳ Ｐゴシック</vt:lpstr>
      <vt:lpstr>OfficinaSansITCStd Book</vt:lpstr>
      <vt:lpstr>Vinyl OT Regular</vt:lpstr>
      <vt:lpstr>宋体</vt:lpstr>
      <vt:lpstr>Arial</vt:lpstr>
      <vt:lpstr>Arial Narrow</vt:lpstr>
      <vt:lpstr>Calibri</vt:lpstr>
      <vt:lpstr>Courier New</vt:lpstr>
      <vt:lpstr>Wingdings</vt:lpstr>
      <vt:lpstr>Cover Slide</vt:lpstr>
      <vt:lpstr>Secondary Slide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Li, Chushan</cp:lastModifiedBy>
  <cp:revision>742</cp:revision>
  <cp:lastPrinted>2020-10-18T10:55:44Z</cp:lastPrinted>
  <dcterms:created xsi:type="dcterms:W3CDTF">2013-03-29T19:51:49Z</dcterms:created>
  <dcterms:modified xsi:type="dcterms:W3CDTF">2023-03-20T16:41:55Z</dcterms:modified>
</cp:coreProperties>
</file>